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2192000" cy="6858000"/>
  <p:notesSz cx="6858000" cy="9144000"/>
  <p:embeddedFontLst>
    <p:embeddedFont>
      <p:font typeface="Helvetica Neue" panose="02000503000000020004" pitchFamily="2" charset="0"/>
      <p:regular r:id="rId45"/>
      <p:bold r:id="rId46"/>
      <p:italic r:id="rId47"/>
      <p:boldItalic r:id="rId48"/>
    </p:embeddedFont>
    <p:embeddedFont>
      <p:font typeface="Helvetica Neue Light" panose="02000403000000020004" pitchFamily="2" charset="0"/>
      <p:regular r:id="rId49"/>
      <p:bold r:id="rId50"/>
      <p:italic r:id="rId51"/>
      <p:boldItalic r:id="rId52"/>
    </p:embeddedFont>
    <p:embeddedFont>
      <p:font typeface="Libre Franklin" pitchFamily="2" charset="77"/>
      <p:regular r:id="rId53"/>
      <p:bold r:id="rId54"/>
      <p:italic r:id="rId55"/>
      <p:boldItalic r:id="rId56"/>
    </p:embeddedFont>
    <p:embeddedFont>
      <p:font typeface="Montserrat" pitchFamily="2" charset="77"/>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c8cf8f897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c8cf8f897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2c8cf8f897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c91c6e9947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g2c91c6e9947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c8cf8f8970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c8cf8f8970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2c8cf8f8970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c91c6e9947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c91c6e9947_4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2c91c6e9947_4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Section Header">
  <p:cSld name="1_Section Header">
    <p:bg>
      <p:bgPr>
        <a:solidFill>
          <a:schemeClr val="accent1"/>
        </a:solidFill>
        <a:effectLst/>
      </p:bgPr>
    </p:bg>
    <p:spTree>
      <p:nvGrpSpPr>
        <p:cNvPr id="1" name="Shape 17"/>
        <p:cNvGrpSpPr/>
        <p:nvPr/>
      </p:nvGrpSpPr>
      <p:grpSpPr>
        <a:xfrm>
          <a:off x="0" y="0"/>
          <a:ext cx="0" cy="0"/>
          <a:chOff x="0" y="0"/>
          <a:chExt cx="0" cy="0"/>
        </a:xfrm>
      </p:grpSpPr>
      <p:pic>
        <p:nvPicPr>
          <p:cNvPr id="18" name="Google Shape;18;p2" descr="Logo&#10;&#10;Description automatically generated"/>
          <p:cNvPicPr preferRelativeResize="0"/>
          <p:nvPr/>
        </p:nvPicPr>
        <p:blipFill rotWithShape="1">
          <a:blip r:embed="rId2">
            <a:alphaModFix/>
          </a:blip>
          <a:srcRect/>
          <a:stretch/>
        </p:blipFill>
        <p:spPr>
          <a:xfrm>
            <a:off x="1486422" y="352149"/>
            <a:ext cx="9219156" cy="61537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9_Section Header">
  <p:cSld name="9_Section Header">
    <p:spTree>
      <p:nvGrpSpPr>
        <p:cNvPr id="1" name="Shape 55"/>
        <p:cNvGrpSpPr/>
        <p:nvPr/>
      </p:nvGrpSpPr>
      <p:grpSpPr>
        <a:xfrm>
          <a:off x="0" y="0"/>
          <a:ext cx="0" cy="0"/>
          <a:chOff x="0" y="0"/>
          <a:chExt cx="0" cy="0"/>
        </a:xfrm>
      </p:grpSpPr>
      <p:pic>
        <p:nvPicPr>
          <p:cNvPr id="56" name="Google Shape;56;p11" descr="Two people standing in a kitchen&#10;&#10;Description automatically generated"/>
          <p:cNvPicPr preferRelativeResize="0"/>
          <p:nvPr/>
        </p:nvPicPr>
        <p:blipFill rotWithShape="1">
          <a:blip r:embed="rId2">
            <a:alphaModFix/>
          </a:blip>
          <a:srcRect/>
          <a:stretch/>
        </p:blipFill>
        <p:spPr>
          <a:xfrm>
            <a:off x="0" y="0"/>
            <a:ext cx="12225403" cy="6857999"/>
          </a:xfrm>
          <a:prstGeom prst="rect">
            <a:avLst/>
          </a:prstGeom>
          <a:noFill/>
          <a:ln>
            <a:noFill/>
          </a:ln>
        </p:spPr>
      </p:pic>
      <p:sp>
        <p:nvSpPr>
          <p:cNvPr id="57" name="Google Shape;57;p11"/>
          <p:cNvSpPr txBox="1">
            <a:spLocks noGrp="1"/>
          </p:cNvSpPr>
          <p:nvPr>
            <p:ph type="title"/>
          </p:nvPr>
        </p:nvSpPr>
        <p:spPr>
          <a:xfrm>
            <a:off x="761999" y="762000"/>
            <a:ext cx="10667999" cy="380047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1"/>
              </a:buClr>
              <a:buSzPts val="4800"/>
              <a:buFont typeface="Helvetica Neue"/>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p:nvPr/>
        </p:nvSpPr>
        <p:spPr>
          <a:xfrm>
            <a:off x="10013428" y="4562475"/>
            <a:ext cx="1416570" cy="153352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59" name="Google Shape;59;p11"/>
          <p:cNvPicPr preferRelativeResize="0"/>
          <p:nvPr/>
        </p:nvPicPr>
        <p:blipFill rotWithShape="1">
          <a:blip r:embed="rId3">
            <a:alphaModFix/>
          </a:blip>
          <a:srcRect/>
          <a:stretch/>
        </p:blipFill>
        <p:spPr>
          <a:xfrm>
            <a:off x="10408617" y="4790792"/>
            <a:ext cx="626192" cy="1076891"/>
          </a:xfrm>
          <a:prstGeom prst="rect">
            <a:avLst/>
          </a:prstGeom>
          <a:noFill/>
          <a:ln>
            <a:noFill/>
          </a:ln>
        </p:spPr>
      </p:pic>
      <p:sp>
        <p:nvSpPr>
          <p:cNvPr id="60" name="Google Shape;60;p11"/>
          <p:cNvSpPr txBox="1"/>
          <p:nvPr/>
        </p:nvSpPr>
        <p:spPr>
          <a:xfrm>
            <a:off x="761999" y="4557712"/>
            <a:ext cx="10667999" cy="153352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1_Section Header">
  <p:cSld name="11_Section Header">
    <p:bg>
      <p:bgPr>
        <a:solidFill>
          <a:schemeClr val="accent1"/>
        </a:solidFill>
        <a:effectLst/>
      </p:bgPr>
    </p:bg>
    <p:spTree>
      <p:nvGrpSpPr>
        <p:cNvPr id="1" name="Shape 61"/>
        <p:cNvGrpSpPr/>
        <p:nvPr/>
      </p:nvGrpSpPr>
      <p:grpSpPr>
        <a:xfrm>
          <a:off x="0" y="0"/>
          <a:ext cx="0" cy="0"/>
          <a:chOff x="0" y="0"/>
          <a:chExt cx="0" cy="0"/>
        </a:xfrm>
      </p:grpSpPr>
      <p:pic>
        <p:nvPicPr>
          <p:cNvPr id="62" name="Google Shape;62;p12"/>
          <p:cNvPicPr preferRelativeResize="0"/>
          <p:nvPr/>
        </p:nvPicPr>
        <p:blipFill rotWithShape="1">
          <a:blip r:embed="rId2">
            <a:alphaModFix/>
          </a:blip>
          <a:srcRect/>
          <a:stretch/>
        </p:blipFill>
        <p:spPr>
          <a:xfrm>
            <a:off x="0" y="1"/>
            <a:ext cx="7858125" cy="6858000"/>
          </a:xfrm>
          <a:prstGeom prst="rect">
            <a:avLst/>
          </a:prstGeom>
          <a:noFill/>
          <a:ln>
            <a:noFill/>
          </a:ln>
        </p:spPr>
      </p:pic>
      <p:sp>
        <p:nvSpPr>
          <p:cNvPr id="63" name="Google Shape;63;p12"/>
          <p:cNvSpPr txBox="1">
            <a:spLocks noGrp="1"/>
          </p:cNvSpPr>
          <p:nvPr>
            <p:ph type="title"/>
          </p:nvPr>
        </p:nvSpPr>
        <p:spPr>
          <a:xfrm>
            <a:off x="8620123" y="762000"/>
            <a:ext cx="2809875" cy="2662237"/>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2"/>
              </a:buClr>
              <a:buSzPts val="2400"/>
              <a:buFont typeface="Helvetica Neue"/>
              <a:buNone/>
              <a:defRPr sz="24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2"/>
          <p:cNvSpPr txBox="1"/>
          <p:nvPr/>
        </p:nvSpPr>
        <p:spPr>
          <a:xfrm>
            <a:off x="10013428" y="4562475"/>
            <a:ext cx="1416570" cy="153352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65" name="Google Shape;65;p12"/>
          <p:cNvPicPr preferRelativeResize="0"/>
          <p:nvPr/>
        </p:nvPicPr>
        <p:blipFill rotWithShape="1">
          <a:blip r:embed="rId3">
            <a:alphaModFix/>
          </a:blip>
          <a:srcRect/>
          <a:stretch/>
        </p:blipFill>
        <p:spPr>
          <a:xfrm>
            <a:off x="10408617" y="4790792"/>
            <a:ext cx="626192" cy="1076891"/>
          </a:xfrm>
          <a:prstGeom prst="rect">
            <a:avLst/>
          </a:prstGeom>
          <a:noFill/>
          <a:ln>
            <a:noFill/>
          </a:ln>
        </p:spPr>
      </p:pic>
      <p:sp>
        <p:nvSpPr>
          <p:cNvPr id="66" name="Google Shape;66;p12"/>
          <p:cNvSpPr txBox="1"/>
          <p:nvPr/>
        </p:nvSpPr>
        <p:spPr>
          <a:xfrm>
            <a:off x="8620123" y="3429000"/>
            <a:ext cx="2809875" cy="2662237"/>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67" name="Google Shape;67;p12"/>
          <p:cNvPicPr preferRelativeResize="0"/>
          <p:nvPr/>
        </p:nvPicPr>
        <p:blipFill rotWithShape="1">
          <a:blip r:embed="rId4">
            <a:alphaModFix/>
          </a:blip>
          <a:srcRect/>
          <a:stretch/>
        </p:blipFill>
        <p:spPr>
          <a:xfrm>
            <a:off x="9475615" y="3835216"/>
            <a:ext cx="1075625" cy="184980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Section Header">
  <p:cSld name="2_Section Header">
    <p:bg>
      <p:bgPr>
        <a:solidFill>
          <a:schemeClr val="accent1"/>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265714" y="761999"/>
            <a:ext cx="8164286" cy="268604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2"/>
              </a:buClr>
              <a:buSzPts val="5400"/>
              <a:buFont typeface="Helvetica Neue"/>
              <a:buNone/>
              <a:defRPr sz="54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a:off x="3265713" y="3448049"/>
            <a:ext cx="5660574"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2"/>
              </a:buClr>
              <a:buSzPts val="1800"/>
              <a:buNone/>
              <a:defRPr sz="18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71" name="Google Shape;71;p13" descr="A person sitting at a table with a computer&#10;&#10;Description automatically generated"/>
          <p:cNvPicPr preferRelativeResize="0"/>
          <p:nvPr/>
        </p:nvPicPr>
        <p:blipFill rotWithShape="1">
          <a:blip r:embed="rId2">
            <a:alphaModFix/>
          </a:blip>
          <a:srcRect/>
          <a:stretch/>
        </p:blipFill>
        <p:spPr>
          <a:xfrm>
            <a:off x="779253" y="816963"/>
            <a:ext cx="2456707" cy="4107600"/>
          </a:xfrm>
          <a:prstGeom prst="rect">
            <a:avLst/>
          </a:prstGeom>
          <a:noFill/>
          <a:ln>
            <a:noFill/>
          </a:ln>
        </p:spPr>
      </p:pic>
      <p:sp>
        <p:nvSpPr>
          <p:cNvPr id="72" name="Google Shape;72;p13"/>
          <p:cNvSpPr txBox="1"/>
          <p:nvPr/>
        </p:nvSpPr>
        <p:spPr>
          <a:xfrm>
            <a:off x="762000" y="4981574"/>
            <a:ext cx="10668000" cy="1114426"/>
          </a:xfrm>
          <a:prstGeom prst="rect">
            <a:avLst/>
          </a:prstGeom>
          <a:solidFill>
            <a:schemeClr val="lt1"/>
          </a:solid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fontScale="625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
        <p:nvSpPr>
          <p:cNvPr id="73" name="Google Shape;73;p13"/>
          <p:cNvSpPr txBox="1"/>
          <p:nvPr/>
        </p:nvSpPr>
        <p:spPr>
          <a:xfrm>
            <a:off x="762000" y="762000"/>
            <a:ext cx="2503714" cy="4219574"/>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
        <p:nvSpPr>
          <p:cNvPr id="74" name="Google Shape;74;p13"/>
          <p:cNvSpPr txBox="1"/>
          <p:nvPr/>
        </p:nvSpPr>
        <p:spPr>
          <a:xfrm>
            <a:off x="8926287" y="3448049"/>
            <a:ext cx="2503714" cy="153352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75" name="Google Shape;75;p13" descr="Logo&#10;&#10;Description automatically generated"/>
          <p:cNvPicPr preferRelativeResize="0"/>
          <p:nvPr/>
        </p:nvPicPr>
        <p:blipFill rotWithShape="1">
          <a:blip r:embed="rId3">
            <a:alphaModFix/>
          </a:blip>
          <a:srcRect/>
          <a:stretch/>
        </p:blipFill>
        <p:spPr>
          <a:xfrm>
            <a:off x="9086445" y="3486148"/>
            <a:ext cx="2183290" cy="1457326"/>
          </a:xfrm>
          <a:prstGeom prst="rect">
            <a:avLst/>
          </a:prstGeom>
          <a:noFill/>
          <a:ln>
            <a:noFill/>
          </a:ln>
        </p:spPr>
      </p:pic>
      <p:pic>
        <p:nvPicPr>
          <p:cNvPr id="76" name="Google Shape;76;p13"/>
          <p:cNvPicPr preferRelativeResize="0"/>
          <p:nvPr/>
        </p:nvPicPr>
        <p:blipFill rotWithShape="1">
          <a:blip r:embed="rId4">
            <a:alphaModFix/>
          </a:blip>
          <a:srcRect/>
          <a:stretch/>
        </p:blipFill>
        <p:spPr>
          <a:xfrm>
            <a:off x="947532" y="5137264"/>
            <a:ext cx="2336572" cy="788241"/>
          </a:xfrm>
          <a:prstGeom prst="rect">
            <a:avLst/>
          </a:prstGeom>
          <a:noFill/>
          <a:ln>
            <a:noFill/>
          </a:ln>
        </p:spPr>
      </p:pic>
      <p:pic>
        <p:nvPicPr>
          <p:cNvPr id="77" name="Google Shape;77;p13"/>
          <p:cNvPicPr preferRelativeResize="0"/>
          <p:nvPr/>
        </p:nvPicPr>
        <p:blipFill rotWithShape="1">
          <a:blip r:embed="rId5">
            <a:alphaModFix/>
          </a:blip>
          <a:srcRect/>
          <a:stretch/>
        </p:blipFill>
        <p:spPr>
          <a:xfrm>
            <a:off x="3361065" y="5260560"/>
            <a:ext cx="1900518" cy="543988"/>
          </a:xfrm>
          <a:prstGeom prst="rect">
            <a:avLst/>
          </a:prstGeom>
          <a:noFill/>
          <a:ln>
            <a:noFill/>
          </a:ln>
        </p:spPr>
      </p:pic>
      <p:pic>
        <p:nvPicPr>
          <p:cNvPr id="78" name="Google Shape;78;p13"/>
          <p:cNvPicPr preferRelativeResize="0"/>
          <p:nvPr/>
        </p:nvPicPr>
        <p:blipFill rotWithShape="1">
          <a:blip r:embed="rId6">
            <a:alphaModFix/>
          </a:blip>
          <a:srcRect/>
          <a:stretch/>
        </p:blipFill>
        <p:spPr>
          <a:xfrm>
            <a:off x="5747919" y="5284544"/>
            <a:ext cx="1808467" cy="507478"/>
          </a:xfrm>
          <a:prstGeom prst="rect">
            <a:avLst/>
          </a:prstGeom>
          <a:noFill/>
          <a:ln>
            <a:noFill/>
          </a:ln>
        </p:spPr>
      </p:pic>
      <p:pic>
        <p:nvPicPr>
          <p:cNvPr id="79" name="Google Shape;79;p13"/>
          <p:cNvPicPr preferRelativeResize="0"/>
          <p:nvPr/>
        </p:nvPicPr>
        <p:blipFill rotWithShape="1">
          <a:blip r:embed="rId7">
            <a:alphaModFix/>
          </a:blip>
          <a:srcRect/>
          <a:stretch/>
        </p:blipFill>
        <p:spPr>
          <a:xfrm>
            <a:off x="8722017" y="5257797"/>
            <a:ext cx="2324100" cy="546100"/>
          </a:xfrm>
          <a:prstGeom prst="rect">
            <a:avLst/>
          </a:prstGeom>
          <a:noFill/>
          <a:ln>
            <a:noFill/>
          </a:ln>
        </p:spPr>
      </p:pic>
      <p:pic>
        <p:nvPicPr>
          <p:cNvPr id="80" name="Google Shape;80;p13" descr="Logo&#10;&#10;Description automatically generated"/>
          <p:cNvPicPr preferRelativeResize="0"/>
          <p:nvPr/>
        </p:nvPicPr>
        <p:blipFill rotWithShape="1">
          <a:blip r:embed="rId8">
            <a:alphaModFix/>
          </a:blip>
          <a:srcRect/>
          <a:stretch/>
        </p:blipFill>
        <p:spPr>
          <a:xfrm>
            <a:off x="8069366" y="5260560"/>
            <a:ext cx="1219061" cy="52053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_Section Header">
  <p:cSld name="3_Section Header">
    <p:bg>
      <p:bgPr>
        <a:solidFill>
          <a:schemeClr val="accent1"/>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265714" y="761999"/>
            <a:ext cx="8164286" cy="268604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2"/>
              </a:buClr>
              <a:buSzPts val="5400"/>
              <a:buFont typeface="Helvetica Neue"/>
              <a:buNone/>
              <a:defRPr sz="54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4"/>
          <p:cNvSpPr txBox="1">
            <a:spLocks noGrp="1"/>
          </p:cNvSpPr>
          <p:nvPr>
            <p:ph type="body" idx="1"/>
          </p:nvPr>
        </p:nvSpPr>
        <p:spPr>
          <a:xfrm>
            <a:off x="3265713" y="3448049"/>
            <a:ext cx="5660574"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2"/>
              </a:buClr>
              <a:buSzPts val="1800"/>
              <a:buNone/>
              <a:defRPr sz="18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84" name="Google Shape;84;p14"/>
          <p:cNvPicPr preferRelativeResize="0"/>
          <p:nvPr/>
        </p:nvPicPr>
        <p:blipFill rotWithShape="1">
          <a:blip r:embed="rId2">
            <a:alphaModFix/>
          </a:blip>
          <a:srcRect/>
          <a:stretch/>
        </p:blipFill>
        <p:spPr>
          <a:xfrm>
            <a:off x="779253" y="761998"/>
            <a:ext cx="2456707" cy="4181475"/>
          </a:xfrm>
          <a:prstGeom prst="rect">
            <a:avLst/>
          </a:prstGeom>
          <a:noFill/>
          <a:ln>
            <a:noFill/>
          </a:ln>
        </p:spPr>
      </p:pic>
      <p:sp>
        <p:nvSpPr>
          <p:cNvPr id="85" name="Google Shape;85;p14"/>
          <p:cNvSpPr txBox="1"/>
          <p:nvPr/>
        </p:nvSpPr>
        <p:spPr>
          <a:xfrm>
            <a:off x="762000" y="762000"/>
            <a:ext cx="2503714" cy="4219574"/>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
        <p:nvSpPr>
          <p:cNvPr id="86" name="Google Shape;86;p14"/>
          <p:cNvSpPr txBox="1"/>
          <p:nvPr/>
        </p:nvSpPr>
        <p:spPr>
          <a:xfrm>
            <a:off x="8926287" y="3448049"/>
            <a:ext cx="2503714" cy="153352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87" name="Google Shape;87;p14" descr="Logo&#10;&#10;Description automatically generated"/>
          <p:cNvPicPr preferRelativeResize="0"/>
          <p:nvPr/>
        </p:nvPicPr>
        <p:blipFill rotWithShape="1">
          <a:blip r:embed="rId3">
            <a:alphaModFix/>
          </a:blip>
          <a:srcRect/>
          <a:stretch/>
        </p:blipFill>
        <p:spPr>
          <a:xfrm>
            <a:off x="9086445" y="3486148"/>
            <a:ext cx="2183290" cy="1457326"/>
          </a:xfrm>
          <a:prstGeom prst="rect">
            <a:avLst/>
          </a:prstGeom>
          <a:noFill/>
          <a:ln>
            <a:noFill/>
          </a:ln>
        </p:spPr>
      </p:pic>
      <p:sp>
        <p:nvSpPr>
          <p:cNvPr id="88" name="Google Shape;88;p14"/>
          <p:cNvSpPr txBox="1"/>
          <p:nvPr/>
        </p:nvSpPr>
        <p:spPr>
          <a:xfrm>
            <a:off x="762000" y="4981574"/>
            <a:ext cx="10668000" cy="1114426"/>
          </a:xfrm>
          <a:prstGeom prst="rect">
            <a:avLst/>
          </a:prstGeom>
          <a:solidFill>
            <a:schemeClr val="lt1"/>
          </a:solid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fontScale="625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89" name="Google Shape;89;p14"/>
          <p:cNvPicPr preferRelativeResize="0"/>
          <p:nvPr/>
        </p:nvPicPr>
        <p:blipFill rotWithShape="1">
          <a:blip r:embed="rId4">
            <a:alphaModFix/>
          </a:blip>
          <a:srcRect/>
          <a:stretch/>
        </p:blipFill>
        <p:spPr>
          <a:xfrm>
            <a:off x="947532" y="5137264"/>
            <a:ext cx="2336572" cy="788241"/>
          </a:xfrm>
          <a:prstGeom prst="rect">
            <a:avLst/>
          </a:prstGeom>
          <a:noFill/>
          <a:ln>
            <a:noFill/>
          </a:ln>
        </p:spPr>
      </p:pic>
      <p:pic>
        <p:nvPicPr>
          <p:cNvPr id="90" name="Google Shape;90;p14"/>
          <p:cNvPicPr preferRelativeResize="0"/>
          <p:nvPr/>
        </p:nvPicPr>
        <p:blipFill rotWithShape="1">
          <a:blip r:embed="rId5">
            <a:alphaModFix/>
          </a:blip>
          <a:srcRect/>
          <a:stretch/>
        </p:blipFill>
        <p:spPr>
          <a:xfrm>
            <a:off x="3361065" y="5260560"/>
            <a:ext cx="1900518" cy="543988"/>
          </a:xfrm>
          <a:prstGeom prst="rect">
            <a:avLst/>
          </a:prstGeom>
          <a:noFill/>
          <a:ln>
            <a:noFill/>
          </a:ln>
        </p:spPr>
      </p:pic>
      <p:pic>
        <p:nvPicPr>
          <p:cNvPr id="91" name="Google Shape;91;p14"/>
          <p:cNvPicPr preferRelativeResize="0"/>
          <p:nvPr/>
        </p:nvPicPr>
        <p:blipFill rotWithShape="1">
          <a:blip r:embed="rId6">
            <a:alphaModFix/>
          </a:blip>
          <a:srcRect/>
          <a:stretch/>
        </p:blipFill>
        <p:spPr>
          <a:xfrm>
            <a:off x="5747919" y="5284544"/>
            <a:ext cx="1808467" cy="507478"/>
          </a:xfrm>
          <a:prstGeom prst="rect">
            <a:avLst/>
          </a:prstGeom>
          <a:noFill/>
          <a:ln>
            <a:noFill/>
          </a:ln>
        </p:spPr>
      </p:pic>
      <p:pic>
        <p:nvPicPr>
          <p:cNvPr id="92" name="Google Shape;92;p14"/>
          <p:cNvPicPr preferRelativeResize="0"/>
          <p:nvPr/>
        </p:nvPicPr>
        <p:blipFill rotWithShape="1">
          <a:blip r:embed="rId7">
            <a:alphaModFix/>
          </a:blip>
          <a:srcRect/>
          <a:stretch/>
        </p:blipFill>
        <p:spPr>
          <a:xfrm>
            <a:off x="8722017" y="5257797"/>
            <a:ext cx="2324100" cy="546100"/>
          </a:xfrm>
          <a:prstGeom prst="rect">
            <a:avLst/>
          </a:prstGeom>
          <a:noFill/>
          <a:ln>
            <a:noFill/>
          </a:ln>
        </p:spPr>
      </p:pic>
      <p:pic>
        <p:nvPicPr>
          <p:cNvPr id="93" name="Google Shape;93;p14" descr="Logo&#10;&#10;Description automatically generated"/>
          <p:cNvPicPr preferRelativeResize="0"/>
          <p:nvPr/>
        </p:nvPicPr>
        <p:blipFill rotWithShape="1">
          <a:blip r:embed="rId8">
            <a:alphaModFix/>
          </a:blip>
          <a:srcRect/>
          <a:stretch/>
        </p:blipFill>
        <p:spPr>
          <a:xfrm>
            <a:off x="8069366" y="5260560"/>
            <a:ext cx="1219061" cy="52053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6_Section Header">
  <p:cSld name="16_Section Header">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6" name="Google Shape;96;p15"/>
          <p:cNvSpPr txBox="1">
            <a:spLocks noGrp="1"/>
          </p:cNvSpPr>
          <p:nvPr>
            <p:ph type="title"/>
          </p:nvPr>
        </p:nvSpPr>
        <p:spPr>
          <a:xfrm>
            <a:off x="762000" y="2187146"/>
            <a:ext cx="7126635" cy="237532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2"/>
              </a:buClr>
              <a:buSzPts val="4800"/>
              <a:buFont typeface="Helvetica Neue"/>
              <a:buNone/>
              <a:defRPr sz="48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5"/>
          <p:cNvSpPr txBox="1">
            <a:spLocks noGrp="1"/>
          </p:cNvSpPr>
          <p:nvPr>
            <p:ph type="body" idx="1"/>
          </p:nvPr>
        </p:nvSpPr>
        <p:spPr>
          <a:xfrm>
            <a:off x="762000" y="4562475"/>
            <a:ext cx="10668000"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9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98" name="Google Shape;98;p15" descr="Logo&#10;&#10;Description automatically generated"/>
          <p:cNvPicPr preferRelativeResize="0"/>
          <p:nvPr/>
        </p:nvPicPr>
        <p:blipFill rotWithShape="1">
          <a:blip r:embed="rId3">
            <a:alphaModFix/>
          </a:blip>
          <a:srcRect/>
          <a:stretch/>
        </p:blipFill>
        <p:spPr>
          <a:xfrm>
            <a:off x="7888636" y="2187146"/>
            <a:ext cx="3541363" cy="2363827"/>
          </a:xfrm>
          <a:prstGeom prst="rect">
            <a:avLst/>
          </a:prstGeom>
          <a:noFill/>
          <a:ln>
            <a:noFill/>
          </a:ln>
        </p:spPr>
      </p:pic>
      <p:sp>
        <p:nvSpPr>
          <p:cNvPr id="99" name="Google Shape;99;p15"/>
          <p:cNvSpPr txBox="1"/>
          <p:nvPr/>
        </p:nvSpPr>
        <p:spPr>
          <a:xfrm>
            <a:off x="7888636" y="2187146"/>
            <a:ext cx="3541363" cy="237532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4_Section Header">
  <p:cSld name="14_Section Header">
    <p:spTree>
      <p:nvGrpSpPr>
        <p:cNvPr id="1" name="Shape 100"/>
        <p:cNvGrpSpPr/>
        <p:nvPr/>
      </p:nvGrpSpPr>
      <p:grpSpPr>
        <a:xfrm>
          <a:off x="0" y="0"/>
          <a:ext cx="0" cy="0"/>
          <a:chOff x="0" y="0"/>
          <a:chExt cx="0" cy="0"/>
        </a:xfrm>
      </p:grpSpPr>
      <p:sp>
        <p:nvSpPr>
          <p:cNvPr id="101" name="Google Shape;101;p16"/>
          <p:cNvSpPr txBox="1">
            <a:spLocks noGrp="1"/>
          </p:cNvSpPr>
          <p:nvPr>
            <p:ph type="ctrTitle"/>
          </p:nvPr>
        </p:nvSpPr>
        <p:spPr>
          <a:xfrm>
            <a:off x="763859" y="2647948"/>
            <a:ext cx="10675224" cy="2387600"/>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subTitle" idx="1"/>
          </p:nvPr>
        </p:nvSpPr>
        <p:spPr>
          <a:xfrm>
            <a:off x="763859" y="5035548"/>
            <a:ext cx="10675224" cy="1070829"/>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12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bg>
      <p:bgPr>
        <a:solidFill>
          <a:schemeClr val="accent1"/>
        </a:solidFill>
        <a:effectLst/>
      </p:bgPr>
    </p:bg>
    <p:spTree>
      <p:nvGrpSpPr>
        <p:cNvPr id="1" name="Shape 103"/>
        <p:cNvGrpSpPr/>
        <p:nvPr/>
      </p:nvGrpSpPr>
      <p:grpSpPr>
        <a:xfrm>
          <a:off x="0" y="0"/>
          <a:ext cx="0" cy="0"/>
          <a:chOff x="0" y="0"/>
          <a:chExt cx="0" cy="0"/>
        </a:xfrm>
      </p:grpSpPr>
      <p:sp>
        <p:nvSpPr>
          <p:cNvPr id="104" name="Google Shape;104;p17"/>
          <p:cNvSpPr txBox="1">
            <a:spLocks noGrp="1"/>
          </p:cNvSpPr>
          <p:nvPr>
            <p:ph type="body" idx="1"/>
          </p:nvPr>
        </p:nvSpPr>
        <p:spPr>
          <a:xfrm>
            <a:off x="762000" y="4562475"/>
            <a:ext cx="10668000" cy="1533525"/>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3"/>
              </a:buClr>
              <a:buSzPts val="2400"/>
              <a:buNone/>
              <a:defRPr sz="2400" b="1" i="0">
                <a:solidFill>
                  <a:schemeClr val="accent3"/>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17"/>
          <p:cNvSpPr txBox="1">
            <a:spLocks noGrp="1"/>
          </p:cNvSpPr>
          <p:nvPr>
            <p:ph type="title"/>
          </p:nvPr>
        </p:nvSpPr>
        <p:spPr>
          <a:xfrm>
            <a:off x="762000" y="2365829"/>
            <a:ext cx="10668000" cy="2196646"/>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0" rIns="503975" bIns="0" anchor="b" anchorCtr="0">
            <a:normAutofit/>
          </a:bodyPr>
          <a:lstStyle>
            <a:lvl1pPr lvl="0" algn="l">
              <a:lnSpc>
                <a:spcPct val="90000"/>
              </a:lnSpc>
              <a:spcBef>
                <a:spcPts val="0"/>
              </a:spcBef>
              <a:spcAft>
                <a:spcPts val="0"/>
              </a:spcAft>
              <a:buClr>
                <a:schemeClr val="accent3"/>
              </a:buClr>
              <a:buSzPts val="13800"/>
              <a:buFont typeface="Helvetica Neue"/>
              <a:buNone/>
              <a:defRPr sz="138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7"/>
          <p:cNvSpPr txBox="1"/>
          <p:nvPr/>
        </p:nvSpPr>
        <p:spPr>
          <a:xfrm>
            <a:off x="9008836" y="2370259"/>
            <a:ext cx="2421164" cy="2196646"/>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107" name="Google Shape;107;p17" descr="A close up of a sign&#10;&#10;Description automatically generated"/>
          <p:cNvPicPr preferRelativeResize="0"/>
          <p:nvPr/>
        </p:nvPicPr>
        <p:blipFill rotWithShape="1">
          <a:blip r:embed="rId2">
            <a:alphaModFix/>
          </a:blip>
          <a:srcRect/>
          <a:stretch/>
        </p:blipFill>
        <p:spPr>
          <a:xfrm>
            <a:off x="9554857" y="2703895"/>
            <a:ext cx="1329121" cy="152051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6_Section Header">
  <p:cSld name="6_Section Header">
    <p:bg>
      <p:bgPr>
        <a:solidFill>
          <a:schemeClr val="accent2"/>
        </a:solidFill>
        <a:effectLst/>
      </p:bgPr>
    </p:bg>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2">
            <a:alphaModFix/>
          </a:blip>
          <a:srcRect/>
          <a:stretch/>
        </p:blipFill>
        <p:spPr>
          <a:xfrm>
            <a:off x="9548507" y="2703895"/>
            <a:ext cx="1329120" cy="1520514"/>
          </a:xfrm>
          <a:prstGeom prst="rect">
            <a:avLst/>
          </a:prstGeom>
          <a:noFill/>
          <a:ln>
            <a:noFill/>
          </a:ln>
        </p:spPr>
      </p:pic>
      <p:sp>
        <p:nvSpPr>
          <p:cNvPr id="110" name="Google Shape;110;p18"/>
          <p:cNvSpPr txBox="1">
            <a:spLocks noGrp="1"/>
          </p:cNvSpPr>
          <p:nvPr>
            <p:ph type="body" idx="1"/>
          </p:nvPr>
        </p:nvSpPr>
        <p:spPr>
          <a:xfrm>
            <a:off x="762000" y="4562475"/>
            <a:ext cx="10668000" cy="1533525"/>
          </a:xfrm>
          <a:prstGeom prst="rect">
            <a:avLst/>
          </a:prstGeom>
          <a:noFill/>
          <a:ln w="127000" cap="flat" cmpd="sng">
            <a:solidFill>
              <a:schemeClr val="accent4"/>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4"/>
              </a:buClr>
              <a:buSzPts val="2400"/>
              <a:buNone/>
              <a:defRPr sz="2400" b="1" i="0">
                <a:solidFill>
                  <a:schemeClr val="accent4"/>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8"/>
          <p:cNvSpPr txBox="1">
            <a:spLocks noGrp="1"/>
          </p:cNvSpPr>
          <p:nvPr>
            <p:ph type="title"/>
          </p:nvPr>
        </p:nvSpPr>
        <p:spPr>
          <a:xfrm>
            <a:off x="762000" y="2365829"/>
            <a:ext cx="10668000" cy="2196646"/>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0" rIns="503975" bIns="0" anchor="b" anchorCtr="0">
            <a:normAutofit/>
          </a:bodyPr>
          <a:lstStyle>
            <a:lvl1pPr lvl="0" algn="l">
              <a:lnSpc>
                <a:spcPct val="90000"/>
              </a:lnSpc>
              <a:spcBef>
                <a:spcPts val="0"/>
              </a:spcBef>
              <a:spcAft>
                <a:spcPts val="0"/>
              </a:spcAft>
              <a:buClr>
                <a:schemeClr val="accent4"/>
              </a:buClr>
              <a:buSzPts val="13800"/>
              <a:buFont typeface="Helvetica Neue"/>
              <a:buNone/>
              <a:defRPr sz="138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8"/>
          <p:cNvSpPr txBox="1"/>
          <p:nvPr/>
        </p:nvSpPr>
        <p:spPr>
          <a:xfrm>
            <a:off x="9008836" y="2370259"/>
            <a:ext cx="2421164" cy="2196646"/>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7_Section Header">
  <p:cSld name="7_Section Header">
    <p:bg>
      <p:bgPr>
        <a:solidFill>
          <a:schemeClr val="accent3"/>
        </a:solidFill>
        <a:effectLst/>
      </p:bgPr>
    </p:bg>
    <p:spTree>
      <p:nvGrpSpPr>
        <p:cNvPr id="1"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a:stretch/>
        </p:blipFill>
        <p:spPr>
          <a:xfrm>
            <a:off x="9538982" y="2703895"/>
            <a:ext cx="1329120" cy="1520513"/>
          </a:xfrm>
          <a:prstGeom prst="rect">
            <a:avLst/>
          </a:prstGeom>
          <a:noFill/>
          <a:ln>
            <a:noFill/>
          </a:ln>
        </p:spPr>
      </p:pic>
      <p:sp>
        <p:nvSpPr>
          <p:cNvPr id="115" name="Google Shape;115;p19"/>
          <p:cNvSpPr txBox="1">
            <a:spLocks noGrp="1"/>
          </p:cNvSpPr>
          <p:nvPr>
            <p:ph type="body" idx="1"/>
          </p:nvPr>
        </p:nvSpPr>
        <p:spPr>
          <a:xfrm>
            <a:off x="762000" y="4562475"/>
            <a:ext cx="10668000" cy="1533525"/>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1"/>
              </a:buClr>
              <a:buSzPts val="2400"/>
              <a:buNone/>
              <a:defRPr sz="2400" b="1" i="0">
                <a:solidFill>
                  <a:schemeClr val="accent1"/>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6" name="Google Shape;116;p19"/>
          <p:cNvSpPr txBox="1">
            <a:spLocks noGrp="1"/>
          </p:cNvSpPr>
          <p:nvPr>
            <p:ph type="title"/>
          </p:nvPr>
        </p:nvSpPr>
        <p:spPr>
          <a:xfrm>
            <a:off x="762000" y="2365829"/>
            <a:ext cx="10668000" cy="2196646"/>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1"/>
              </a:buClr>
              <a:buSzPts val="6600"/>
              <a:buFont typeface="Helvetica Neue"/>
              <a:buNone/>
              <a:defRPr sz="6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9"/>
          <p:cNvSpPr txBox="1"/>
          <p:nvPr/>
        </p:nvSpPr>
        <p:spPr>
          <a:xfrm>
            <a:off x="9008836" y="2370259"/>
            <a:ext cx="2421164" cy="2196646"/>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2_Section Header">
  <p:cSld name="12_Section Header">
    <p:bg>
      <p:bgPr>
        <a:solidFill>
          <a:schemeClr val="accent4"/>
        </a:solidFill>
        <a:effectLst/>
      </p:bgPr>
    </p:bg>
    <p:spTree>
      <p:nvGrpSpPr>
        <p:cNvPr id="1"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a:stretch/>
        </p:blipFill>
        <p:spPr>
          <a:xfrm>
            <a:off x="9538982" y="2703895"/>
            <a:ext cx="1329119" cy="1520513"/>
          </a:xfrm>
          <a:prstGeom prst="rect">
            <a:avLst/>
          </a:prstGeom>
          <a:noFill/>
          <a:ln>
            <a:noFill/>
          </a:ln>
        </p:spPr>
      </p:pic>
      <p:sp>
        <p:nvSpPr>
          <p:cNvPr id="120" name="Google Shape;120;p20"/>
          <p:cNvSpPr txBox="1">
            <a:spLocks noGrp="1"/>
          </p:cNvSpPr>
          <p:nvPr>
            <p:ph type="body" idx="1"/>
          </p:nvPr>
        </p:nvSpPr>
        <p:spPr>
          <a:xfrm>
            <a:off x="762000" y="4562475"/>
            <a:ext cx="10668000"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1" name="Google Shape;121;p20"/>
          <p:cNvSpPr txBox="1">
            <a:spLocks noGrp="1"/>
          </p:cNvSpPr>
          <p:nvPr>
            <p:ph type="title"/>
          </p:nvPr>
        </p:nvSpPr>
        <p:spPr>
          <a:xfrm>
            <a:off x="762000" y="2365829"/>
            <a:ext cx="10668000" cy="2196646"/>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2"/>
              </a:buClr>
              <a:buSzPts val="9600"/>
              <a:buFont typeface="Helvetica Neue"/>
              <a:buNone/>
              <a:defRPr sz="96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0"/>
          <p:cNvSpPr txBox="1"/>
          <p:nvPr/>
        </p:nvSpPr>
        <p:spPr>
          <a:xfrm>
            <a:off x="9008836" y="2370259"/>
            <a:ext cx="2421164" cy="2196646"/>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accen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62000" y="762000"/>
            <a:ext cx="8164286" cy="380047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2"/>
              </a:buClr>
              <a:buSzPts val="8800"/>
              <a:buFont typeface="Helvetica Neue"/>
              <a:buNone/>
              <a:defRPr sz="88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762000" y="4562475"/>
            <a:ext cx="10668000"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3"/>
          <p:cNvSpPr txBox="1"/>
          <p:nvPr/>
        </p:nvSpPr>
        <p:spPr>
          <a:xfrm>
            <a:off x="8926286" y="762000"/>
            <a:ext cx="2503714" cy="380047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23" name="Google Shape;23;p3"/>
          <p:cNvPicPr preferRelativeResize="0"/>
          <p:nvPr/>
        </p:nvPicPr>
        <p:blipFill rotWithShape="1">
          <a:blip r:embed="rId2">
            <a:alphaModFix/>
          </a:blip>
          <a:srcRect/>
          <a:stretch/>
        </p:blipFill>
        <p:spPr>
          <a:xfrm>
            <a:off x="9454398" y="1652103"/>
            <a:ext cx="1279872" cy="220105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5_Section Header">
  <p:cSld name="15_Section Header">
    <p:bg>
      <p:bgPr>
        <a:solidFill>
          <a:schemeClr val="accent2"/>
        </a:solidFill>
        <a:effectLst/>
      </p:bgPr>
    </p:bg>
    <p:spTree>
      <p:nvGrpSpPr>
        <p:cNvPr id="1" name="Shape 123"/>
        <p:cNvGrpSpPr/>
        <p:nvPr/>
      </p:nvGrpSpPr>
      <p:grpSpPr>
        <a:xfrm>
          <a:off x="0" y="0"/>
          <a:ext cx="0" cy="0"/>
          <a:chOff x="0" y="0"/>
          <a:chExt cx="0" cy="0"/>
        </a:xfrm>
      </p:grpSpPr>
      <p:pic>
        <p:nvPicPr>
          <p:cNvPr id="124" name="Google Shape;124;p21"/>
          <p:cNvPicPr preferRelativeResize="0"/>
          <p:nvPr/>
        </p:nvPicPr>
        <p:blipFill rotWithShape="1">
          <a:blip r:embed="rId2">
            <a:alphaModFix/>
          </a:blip>
          <a:srcRect/>
          <a:stretch/>
        </p:blipFill>
        <p:spPr>
          <a:xfrm>
            <a:off x="9150903" y="2434306"/>
            <a:ext cx="2137029" cy="2137029"/>
          </a:xfrm>
          <a:prstGeom prst="rect">
            <a:avLst/>
          </a:prstGeom>
          <a:noFill/>
          <a:ln>
            <a:noFill/>
          </a:ln>
        </p:spPr>
      </p:pic>
      <p:sp>
        <p:nvSpPr>
          <p:cNvPr id="125" name="Google Shape;125;p21"/>
          <p:cNvSpPr txBox="1">
            <a:spLocks noGrp="1"/>
          </p:cNvSpPr>
          <p:nvPr>
            <p:ph type="body" idx="1"/>
          </p:nvPr>
        </p:nvSpPr>
        <p:spPr>
          <a:xfrm>
            <a:off x="762000" y="4562475"/>
            <a:ext cx="10668000" cy="1533525"/>
          </a:xfrm>
          <a:prstGeom prst="rect">
            <a:avLst/>
          </a:prstGeom>
          <a:noFill/>
          <a:ln w="127000" cap="flat" cmpd="sng">
            <a:solidFill>
              <a:schemeClr val="accent6"/>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6"/>
              </a:buClr>
              <a:buSzPts val="2400"/>
              <a:buNone/>
              <a:defRPr sz="2400" b="1" i="0">
                <a:solidFill>
                  <a:schemeClr val="accent6"/>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6" name="Google Shape;126;p21"/>
          <p:cNvSpPr txBox="1">
            <a:spLocks noGrp="1"/>
          </p:cNvSpPr>
          <p:nvPr>
            <p:ph type="title"/>
          </p:nvPr>
        </p:nvSpPr>
        <p:spPr>
          <a:xfrm>
            <a:off x="762000" y="2365829"/>
            <a:ext cx="10668000" cy="2196646"/>
          </a:xfrm>
          <a:prstGeom prst="rect">
            <a:avLst/>
          </a:prstGeom>
          <a:noFill/>
          <a:ln w="127000" cap="sq" cmpd="sng">
            <a:solidFill>
              <a:schemeClr val="accent6"/>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6"/>
              </a:buClr>
              <a:buSzPts val="8800"/>
              <a:buFont typeface="Helvetica Neue"/>
              <a:buNone/>
              <a:defRPr sz="88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1"/>
          <p:cNvSpPr txBox="1"/>
          <p:nvPr/>
        </p:nvSpPr>
        <p:spPr>
          <a:xfrm>
            <a:off x="9008836" y="2370259"/>
            <a:ext cx="2421164" cy="2196646"/>
          </a:xfrm>
          <a:prstGeom prst="rect">
            <a:avLst/>
          </a:prstGeom>
          <a:noFill/>
          <a:ln w="127000" cap="sq" cmpd="sng">
            <a:solidFill>
              <a:schemeClr val="accent6"/>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128"/>
        <p:cNvGrpSpPr/>
        <p:nvPr/>
      </p:nvGrpSpPr>
      <p:grpSpPr>
        <a:xfrm>
          <a:off x="0" y="0"/>
          <a:ext cx="0" cy="0"/>
          <a:chOff x="0" y="0"/>
          <a:chExt cx="0" cy="0"/>
        </a:xfrm>
      </p:grpSpPr>
      <p:sp>
        <p:nvSpPr>
          <p:cNvPr id="129" name="Google Shape;129;p22"/>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2"/>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2"/>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32" name="Google Shape;132;p22"/>
          <p:cNvSpPr/>
          <p:nvPr/>
        </p:nvSpPr>
        <p:spPr>
          <a:xfrm>
            <a:off x="760140" y="5719882"/>
            <a:ext cx="10668000" cy="386495"/>
          </a:xfrm>
          <a:prstGeom prst="rect">
            <a:avLst/>
          </a:prstGeom>
          <a:noFill/>
          <a:ln w="1270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22"/>
          <p:cNvSpPr/>
          <p:nvPr/>
        </p:nvSpPr>
        <p:spPr>
          <a:xfrm>
            <a:off x="760140" y="763200"/>
            <a:ext cx="10668000" cy="4968259"/>
          </a:xfrm>
          <a:prstGeom prst="rect">
            <a:avLst/>
          </a:prstGeom>
          <a:noFill/>
          <a:ln w="1270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22"/>
          <p:cNvSpPr>
            <a:spLocks noGrp="1"/>
          </p:cNvSpPr>
          <p:nvPr>
            <p:ph type="pic" idx="2"/>
          </p:nvPr>
        </p:nvSpPr>
        <p:spPr>
          <a:xfrm>
            <a:off x="821235" y="818983"/>
            <a:ext cx="10545267" cy="484401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spTree>
      <p:nvGrpSpPr>
        <p:cNvPr id="1" name="Shape 135"/>
        <p:cNvGrpSpPr/>
        <p:nvPr/>
      </p:nvGrpSpPr>
      <p:grpSpPr>
        <a:xfrm>
          <a:off x="0" y="0"/>
          <a:ext cx="0" cy="0"/>
          <a:chOff x="0" y="0"/>
          <a:chExt cx="0" cy="0"/>
        </a:xfrm>
      </p:grpSpPr>
      <p:sp>
        <p:nvSpPr>
          <p:cNvPr id="136" name="Google Shape;136;p23"/>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3"/>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3"/>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39" name="Google Shape;139;p23"/>
          <p:cNvSpPr/>
          <p:nvPr/>
        </p:nvSpPr>
        <p:spPr>
          <a:xfrm>
            <a:off x="760140" y="5719882"/>
            <a:ext cx="10668000" cy="386495"/>
          </a:xfrm>
          <a:prstGeom prst="rect">
            <a:avLst/>
          </a:prstGeom>
          <a:noFill/>
          <a:ln w="1270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23"/>
          <p:cNvSpPr/>
          <p:nvPr/>
        </p:nvSpPr>
        <p:spPr>
          <a:xfrm>
            <a:off x="760140" y="763200"/>
            <a:ext cx="10668000" cy="4968259"/>
          </a:xfrm>
          <a:prstGeom prst="rect">
            <a:avLst/>
          </a:prstGeom>
          <a:noFill/>
          <a:ln w="1270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23"/>
          <p:cNvSpPr>
            <a:spLocks noGrp="1"/>
          </p:cNvSpPr>
          <p:nvPr>
            <p:ph type="pic" idx="2"/>
          </p:nvPr>
        </p:nvSpPr>
        <p:spPr>
          <a:xfrm>
            <a:off x="821235" y="818983"/>
            <a:ext cx="10545267" cy="4844017"/>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42"/>
        <p:cNvGrpSpPr/>
        <p:nvPr/>
      </p:nvGrpSpPr>
      <p:grpSpPr>
        <a:xfrm>
          <a:off x="0" y="0"/>
          <a:ext cx="0" cy="0"/>
          <a:chOff x="0" y="0"/>
          <a:chExt cx="0" cy="0"/>
        </a:xfrm>
      </p:grpSpPr>
      <p:sp>
        <p:nvSpPr>
          <p:cNvPr id="143" name="Google Shape;143;p24"/>
          <p:cNvSpPr txBox="1">
            <a:spLocks noGrp="1"/>
          </p:cNvSpPr>
          <p:nvPr>
            <p:ph type="body" idx="1"/>
          </p:nvPr>
        </p:nvSpPr>
        <p:spPr>
          <a:xfrm>
            <a:off x="760138" y="1823973"/>
            <a:ext cx="10668275" cy="3895200"/>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24"/>
          <p:cNvSpPr txBox="1">
            <a:spLocks noGrp="1"/>
          </p:cNvSpPr>
          <p:nvPr>
            <p:ph type="title"/>
          </p:nvPr>
        </p:nvSpPr>
        <p:spPr>
          <a:xfrm>
            <a:off x="759863" y="763419"/>
            <a:ext cx="10668000"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4"/>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4"/>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4"/>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148"/>
        <p:cNvGrpSpPr/>
        <p:nvPr/>
      </p:nvGrpSpPr>
      <p:grpSpPr>
        <a:xfrm>
          <a:off x="0" y="0"/>
          <a:ext cx="0" cy="0"/>
          <a:chOff x="0" y="0"/>
          <a:chExt cx="0" cy="0"/>
        </a:xfrm>
      </p:grpSpPr>
      <p:sp>
        <p:nvSpPr>
          <p:cNvPr id="149" name="Google Shape;149;p25"/>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5"/>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5"/>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52" name="Google Shape;152;p25"/>
          <p:cNvSpPr/>
          <p:nvPr/>
        </p:nvSpPr>
        <p:spPr>
          <a:xfrm>
            <a:off x="760140" y="5719882"/>
            <a:ext cx="10668000" cy="386495"/>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25"/>
          <p:cNvSpPr/>
          <p:nvPr/>
        </p:nvSpPr>
        <p:spPr>
          <a:xfrm>
            <a:off x="760140" y="763200"/>
            <a:ext cx="10668000" cy="4968259"/>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25"/>
          <p:cNvSpPr>
            <a:spLocks noGrp="1"/>
          </p:cNvSpPr>
          <p:nvPr>
            <p:ph type="pic" idx="2"/>
          </p:nvPr>
        </p:nvSpPr>
        <p:spPr>
          <a:xfrm>
            <a:off x="821235" y="1881188"/>
            <a:ext cx="10545267" cy="3781812"/>
          </a:xfrm>
          <a:prstGeom prst="rect">
            <a:avLst/>
          </a:prstGeom>
          <a:noFill/>
          <a:ln>
            <a:noFill/>
          </a:ln>
        </p:spPr>
      </p:sp>
      <p:sp>
        <p:nvSpPr>
          <p:cNvPr id="155" name="Google Shape;155;p25"/>
          <p:cNvSpPr txBox="1">
            <a:spLocks noGrp="1"/>
          </p:cNvSpPr>
          <p:nvPr>
            <p:ph type="title"/>
          </p:nvPr>
        </p:nvSpPr>
        <p:spPr>
          <a:xfrm>
            <a:off x="759863" y="763419"/>
            <a:ext cx="10668000"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56"/>
        <p:cNvGrpSpPr/>
        <p:nvPr/>
      </p:nvGrpSpPr>
      <p:grpSpPr>
        <a:xfrm>
          <a:off x="0" y="0"/>
          <a:ext cx="0" cy="0"/>
          <a:chOff x="0" y="0"/>
          <a:chExt cx="0" cy="0"/>
        </a:xfrm>
      </p:grpSpPr>
      <p:sp>
        <p:nvSpPr>
          <p:cNvPr id="157" name="Google Shape;157;p26"/>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6"/>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6"/>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60" name="Google Shape;160;p26"/>
          <p:cNvSpPr txBox="1">
            <a:spLocks noGrp="1"/>
          </p:cNvSpPr>
          <p:nvPr>
            <p:ph type="body" idx="1"/>
          </p:nvPr>
        </p:nvSpPr>
        <p:spPr>
          <a:xfrm>
            <a:off x="757370" y="1825625"/>
            <a:ext cx="5257798" cy="3893857"/>
          </a:xfrm>
          <a:prstGeom prst="rect">
            <a:avLst/>
          </a:prstGeom>
          <a:noFill/>
          <a:ln w="9525" cap="flat" cmpd="sng">
            <a:solidFill>
              <a:schemeClr val="accent4"/>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6"/>
          <p:cNvSpPr>
            <a:spLocks noGrp="1"/>
          </p:cNvSpPr>
          <p:nvPr>
            <p:ph type="pic" idx="2"/>
          </p:nvPr>
        </p:nvSpPr>
        <p:spPr>
          <a:xfrm>
            <a:off x="6073776" y="1881187"/>
            <a:ext cx="5292726" cy="3781813"/>
          </a:xfrm>
          <a:prstGeom prst="rect">
            <a:avLst/>
          </a:prstGeom>
          <a:noFill/>
          <a:ln>
            <a:noFill/>
          </a:ln>
        </p:spPr>
      </p:sp>
      <p:sp>
        <p:nvSpPr>
          <p:cNvPr id="162" name="Google Shape;162;p26"/>
          <p:cNvSpPr/>
          <p:nvPr/>
        </p:nvSpPr>
        <p:spPr>
          <a:xfrm>
            <a:off x="6015168" y="1823972"/>
            <a:ext cx="5412972" cy="3895510"/>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26"/>
          <p:cNvSpPr/>
          <p:nvPr/>
        </p:nvSpPr>
        <p:spPr>
          <a:xfrm>
            <a:off x="760140" y="5719882"/>
            <a:ext cx="10668000" cy="386495"/>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26"/>
          <p:cNvSpPr txBox="1">
            <a:spLocks noGrp="1"/>
          </p:cNvSpPr>
          <p:nvPr>
            <p:ph type="title"/>
          </p:nvPr>
        </p:nvSpPr>
        <p:spPr>
          <a:xfrm>
            <a:off x="759863" y="763419"/>
            <a:ext cx="10668000" cy="1060553"/>
          </a:xfrm>
          <a:prstGeom prst="rect">
            <a:avLst/>
          </a:prstGeom>
          <a:noFill/>
          <a:ln w="9525" cap="flat" cmpd="sng">
            <a:solidFill>
              <a:schemeClr val="accent4"/>
            </a:solidFill>
            <a:prstDash val="solid"/>
            <a:round/>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Two Content">
  <p:cSld name="1_Two Content">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57368" y="761999"/>
            <a:ext cx="5257800" cy="1063625"/>
          </a:xfrm>
          <a:prstGeom prst="rect">
            <a:avLst/>
          </a:prstGeom>
          <a:noFill/>
          <a:ln w="9525" cap="flat" cmpd="sng">
            <a:solidFill>
              <a:schemeClr val="accent1"/>
            </a:solidFill>
            <a:prstDash val="solid"/>
            <a:round/>
            <a:headEnd type="none" w="sm" len="sm"/>
            <a:tailEnd type="none" w="sm" len="sm"/>
          </a:ln>
        </p:spPr>
        <p:txBody>
          <a:bodyPr spcFirstLastPara="1" wrap="square" lIns="503975" tIns="0" rIns="503975" bIns="0" anchor="ctr" anchorCtr="0">
            <a:no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7"/>
          <p:cNvSpPr txBox="1">
            <a:spLocks noGrp="1"/>
          </p:cNvSpPr>
          <p:nvPr>
            <p:ph type="body" idx="1"/>
          </p:nvPr>
        </p:nvSpPr>
        <p:spPr>
          <a:xfrm>
            <a:off x="757370" y="1825625"/>
            <a:ext cx="5257798"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7"/>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7"/>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7"/>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71" name="Google Shape;171;p27"/>
          <p:cNvSpPr/>
          <p:nvPr/>
        </p:nvSpPr>
        <p:spPr>
          <a:xfrm>
            <a:off x="760140" y="5719882"/>
            <a:ext cx="10668000" cy="38649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27"/>
          <p:cNvSpPr>
            <a:spLocks noGrp="1"/>
          </p:cNvSpPr>
          <p:nvPr>
            <p:ph type="pic" idx="2"/>
          </p:nvPr>
        </p:nvSpPr>
        <p:spPr>
          <a:xfrm>
            <a:off x="6073776" y="818801"/>
            <a:ext cx="5292726" cy="4844200"/>
          </a:xfrm>
          <a:prstGeom prst="rect">
            <a:avLst/>
          </a:prstGeom>
          <a:noFill/>
          <a:ln>
            <a:noFill/>
          </a:ln>
        </p:spPr>
      </p:sp>
      <p:sp>
        <p:nvSpPr>
          <p:cNvPr id="173" name="Google Shape;173;p27"/>
          <p:cNvSpPr/>
          <p:nvPr/>
        </p:nvSpPr>
        <p:spPr>
          <a:xfrm>
            <a:off x="6015168" y="761383"/>
            <a:ext cx="5412972" cy="4958099"/>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5_Two Content">
  <p:cSld name="5_Two Content">
    <p:spTree>
      <p:nvGrpSpPr>
        <p:cNvPr id="1" name="Shape 174"/>
        <p:cNvGrpSpPr/>
        <p:nvPr/>
      </p:nvGrpSpPr>
      <p:grpSpPr>
        <a:xfrm>
          <a:off x="0" y="0"/>
          <a:ext cx="0" cy="0"/>
          <a:chOff x="0" y="0"/>
          <a:chExt cx="0" cy="0"/>
        </a:xfrm>
      </p:grpSpPr>
      <p:sp>
        <p:nvSpPr>
          <p:cNvPr id="175" name="Google Shape;175;p28"/>
          <p:cNvSpPr txBox="1">
            <a:spLocks noGrp="1"/>
          </p:cNvSpPr>
          <p:nvPr>
            <p:ph type="body" idx="1"/>
          </p:nvPr>
        </p:nvSpPr>
        <p:spPr>
          <a:xfrm>
            <a:off x="757370" y="1825625"/>
            <a:ext cx="5338630"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8"/>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8"/>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8"/>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79" name="Google Shape;179;p28"/>
          <p:cNvSpPr/>
          <p:nvPr/>
        </p:nvSpPr>
        <p:spPr>
          <a:xfrm>
            <a:off x="760140" y="5719882"/>
            <a:ext cx="10668000" cy="38649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28"/>
          <p:cNvSpPr txBox="1">
            <a:spLocks noGrp="1"/>
          </p:cNvSpPr>
          <p:nvPr>
            <p:ph type="title"/>
          </p:nvPr>
        </p:nvSpPr>
        <p:spPr>
          <a:xfrm>
            <a:off x="760138" y="757523"/>
            <a:ext cx="10668000" cy="1060552"/>
          </a:xfrm>
          <a:prstGeom prst="rect">
            <a:avLst/>
          </a:prstGeom>
          <a:noFill/>
          <a:ln w="9525" cap="flat" cmpd="sng">
            <a:solidFill>
              <a:schemeClr val="accent1"/>
            </a:solidFill>
            <a:prstDash val="solid"/>
            <a:round/>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8"/>
          <p:cNvSpPr txBox="1">
            <a:spLocks noGrp="1"/>
          </p:cNvSpPr>
          <p:nvPr>
            <p:ph type="body" idx="2"/>
          </p:nvPr>
        </p:nvSpPr>
        <p:spPr>
          <a:xfrm>
            <a:off x="6096000" y="1825625"/>
            <a:ext cx="5332138"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2_Two Content">
  <p:cSld name="2_Two Content">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757368" y="761999"/>
            <a:ext cx="5257798" cy="1063625"/>
          </a:xfrm>
          <a:prstGeom prst="rect">
            <a:avLst/>
          </a:prstGeom>
          <a:noFill/>
          <a:ln w="9525" cap="flat" cmpd="sng">
            <a:solidFill>
              <a:schemeClr val="accent4"/>
            </a:solidFill>
            <a:prstDash val="solid"/>
            <a:round/>
            <a:headEnd type="none" w="sm" len="sm"/>
            <a:tailEnd type="none" w="sm" len="sm"/>
          </a:ln>
        </p:spPr>
        <p:txBody>
          <a:bodyPr spcFirstLastPara="1" wrap="square" lIns="503975" tIns="0" rIns="503975" bIns="0" anchor="ctr" anchorCtr="0">
            <a:no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29"/>
          <p:cNvSpPr txBox="1">
            <a:spLocks noGrp="1"/>
          </p:cNvSpPr>
          <p:nvPr>
            <p:ph type="body" idx="1"/>
          </p:nvPr>
        </p:nvSpPr>
        <p:spPr>
          <a:xfrm>
            <a:off x="757370" y="1825625"/>
            <a:ext cx="5257798" cy="3893857"/>
          </a:xfrm>
          <a:prstGeom prst="rect">
            <a:avLst/>
          </a:prstGeom>
          <a:noFill/>
          <a:ln w="9525" cap="flat" cmpd="sng">
            <a:solidFill>
              <a:schemeClr val="accent4"/>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9"/>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29"/>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9"/>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88" name="Google Shape;188;p29"/>
          <p:cNvSpPr/>
          <p:nvPr/>
        </p:nvSpPr>
        <p:spPr>
          <a:xfrm>
            <a:off x="760140" y="5719882"/>
            <a:ext cx="10668000" cy="386495"/>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29"/>
          <p:cNvSpPr/>
          <p:nvPr/>
        </p:nvSpPr>
        <p:spPr>
          <a:xfrm>
            <a:off x="6015164" y="761999"/>
            <a:ext cx="5412975" cy="4957483"/>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90"/>
        <p:cNvGrpSpPr/>
        <p:nvPr/>
      </p:nvGrpSpPr>
      <p:grpSpPr>
        <a:xfrm>
          <a:off x="0" y="0"/>
          <a:ext cx="0" cy="0"/>
          <a:chOff x="0" y="0"/>
          <a:chExt cx="0" cy="0"/>
        </a:xfrm>
      </p:grpSpPr>
      <p:sp>
        <p:nvSpPr>
          <p:cNvPr id="191" name="Google Shape;191;p30"/>
          <p:cNvSpPr txBox="1">
            <a:spLocks noGrp="1"/>
          </p:cNvSpPr>
          <p:nvPr>
            <p:ph type="body" idx="1"/>
          </p:nvPr>
        </p:nvSpPr>
        <p:spPr>
          <a:xfrm>
            <a:off x="760138" y="1823973"/>
            <a:ext cx="10668275" cy="3895200"/>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0"/>
          <p:cNvSpPr txBox="1">
            <a:spLocks noGrp="1"/>
          </p:cNvSpPr>
          <p:nvPr>
            <p:ph type="title"/>
          </p:nvPr>
        </p:nvSpPr>
        <p:spPr>
          <a:xfrm>
            <a:off x="759863" y="763419"/>
            <a:ext cx="9623115"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0"/>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30"/>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0"/>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196" name="Google Shape;196;p30"/>
          <p:cNvSpPr/>
          <p:nvPr/>
        </p:nvSpPr>
        <p:spPr>
          <a:xfrm>
            <a:off x="10383252" y="763418"/>
            <a:ext cx="1044887"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7" name="Google Shape;197;p30" descr="A picture containing table, drawing, clock&#10;&#10;Description automatically generated"/>
          <p:cNvPicPr preferRelativeResize="0"/>
          <p:nvPr/>
        </p:nvPicPr>
        <p:blipFill rotWithShape="1">
          <a:blip r:embed="rId2">
            <a:alphaModFix/>
          </a:blip>
          <a:srcRect/>
          <a:stretch/>
        </p:blipFill>
        <p:spPr>
          <a:xfrm>
            <a:off x="10689699" y="923024"/>
            <a:ext cx="431991" cy="7413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7_Section Header">
  <p:cSld name="17_Section Header">
    <p:bg>
      <p:bgPr>
        <a:solidFill>
          <a:schemeClr val="accent1"/>
        </a:solidFill>
        <a:effectLst/>
      </p:bgPr>
    </p:bg>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a:stretch/>
        </p:blipFill>
        <p:spPr>
          <a:xfrm>
            <a:off x="0" y="1"/>
            <a:ext cx="7858125" cy="6858000"/>
          </a:xfrm>
          <a:prstGeom prst="rect">
            <a:avLst/>
          </a:prstGeom>
          <a:noFill/>
          <a:ln>
            <a:noFill/>
          </a:ln>
        </p:spPr>
      </p:pic>
      <p:sp>
        <p:nvSpPr>
          <p:cNvPr id="26" name="Google Shape;26;p4"/>
          <p:cNvSpPr txBox="1">
            <a:spLocks noGrp="1"/>
          </p:cNvSpPr>
          <p:nvPr>
            <p:ph type="title"/>
          </p:nvPr>
        </p:nvSpPr>
        <p:spPr>
          <a:xfrm>
            <a:off x="8620123" y="762000"/>
            <a:ext cx="2809875" cy="337772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2"/>
              </a:buClr>
              <a:buSzPts val="2400"/>
              <a:buFont typeface="Helvetica Neue"/>
              <a:buNone/>
              <a:defRPr sz="24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p:nvPr/>
        </p:nvSpPr>
        <p:spPr>
          <a:xfrm>
            <a:off x="10013428" y="4562475"/>
            <a:ext cx="1416570" cy="153352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850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28" name="Google Shape;28;p4"/>
          <p:cNvPicPr preferRelativeResize="0"/>
          <p:nvPr/>
        </p:nvPicPr>
        <p:blipFill rotWithShape="1">
          <a:blip r:embed="rId3">
            <a:alphaModFix/>
          </a:blip>
          <a:srcRect/>
          <a:stretch/>
        </p:blipFill>
        <p:spPr>
          <a:xfrm>
            <a:off x="10408617" y="4790792"/>
            <a:ext cx="626192" cy="1076891"/>
          </a:xfrm>
          <a:prstGeom prst="rect">
            <a:avLst/>
          </a:prstGeom>
          <a:noFill/>
          <a:ln>
            <a:noFill/>
          </a:ln>
        </p:spPr>
      </p:pic>
      <p:sp>
        <p:nvSpPr>
          <p:cNvPr id="29" name="Google Shape;29;p4"/>
          <p:cNvSpPr txBox="1"/>
          <p:nvPr/>
        </p:nvSpPr>
        <p:spPr>
          <a:xfrm>
            <a:off x="8620123" y="4144488"/>
            <a:ext cx="2809875" cy="194674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lnSpcReduction="10000"/>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30" name="Google Shape;30;p4" descr="Logo&#10;&#10;Description automatically generated"/>
          <p:cNvPicPr preferRelativeResize="0"/>
          <p:nvPr/>
        </p:nvPicPr>
        <p:blipFill rotWithShape="1">
          <a:blip r:embed="rId4">
            <a:alphaModFix/>
          </a:blip>
          <a:srcRect/>
          <a:stretch/>
        </p:blipFill>
        <p:spPr>
          <a:xfrm>
            <a:off x="8735820" y="4275123"/>
            <a:ext cx="2578479" cy="17211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3_Two Content">
  <p:cSld name="3_Two Content">
    <p:spTree>
      <p:nvGrpSpPr>
        <p:cNvPr id="1" name="Shape 198"/>
        <p:cNvGrpSpPr/>
        <p:nvPr/>
      </p:nvGrpSpPr>
      <p:grpSpPr>
        <a:xfrm>
          <a:off x="0" y="0"/>
          <a:ext cx="0" cy="0"/>
          <a:chOff x="0" y="0"/>
          <a:chExt cx="0" cy="0"/>
        </a:xfrm>
      </p:grpSpPr>
      <p:sp>
        <p:nvSpPr>
          <p:cNvPr id="199" name="Google Shape;199;p31"/>
          <p:cNvSpPr txBox="1">
            <a:spLocks noGrp="1"/>
          </p:cNvSpPr>
          <p:nvPr>
            <p:ph type="body" idx="1"/>
          </p:nvPr>
        </p:nvSpPr>
        <p:spPr>
          <a:xfrm>
            <a:off x="757370" y="1825625"/>
            <a:ext cx="5257798"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1"/>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31"/>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1"/>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03" name="Google Shape;203;p31"/>
          <p:cNvSpPr/>
          <p:nvPr/>
        </p:nvSpPr>
        <p:spPr>
          <a:xfrm>
            <a:off x="760140" y="5719882"/>
            <a:ext cx="10668000" cy="38649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31"/>
          <p:cNvSpPr>
            <a:spLocks noGrp="1"/>
          </p:cNvSpPr>
          <p:nvPr>
            <p:ph type="pic" idx="2"/>
          </p:nvPr>
        </p:nvSpPr>
        <p:spPr>
          <a:xfrm>
            <a:off x="6073776" y="1888958"/>
            <a:ext cx="5292726" cy="3774042"/>
          </a:xfrm>
          <a:prstGeom prst="rect">
            <a:avLst/>
          </a:prstGeom>
          <a:noFill/>
          <a:ln>
            <a:noFill/>
          </a:ln>
        </p:spPr>
      </p:sp>
      <p:sp>
        <p:nvSpPr>
          <p:cNvPr id="205" name="Google Shape;205;p31"/>
          <p:cNvSpPr/>
          <p:nvPr/>
        </p:nvSpPr>
        <p:spPr>
          <a:xfrm>
            <a:off x="6015168" y="1823770"/>
            <a:ext cx="5412972" cy="3895712"/>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 name="Google Shape;206;p31"/>
          <p:cNvSpPr/>
          <p:nvPr/>
        </p:nvSpPr>
        <p:spPr>
          <a:xfrm>
            <a:off x="10383253" y="761999"/>
            <a:ext cx="1044887" cy="1060553"/>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7" name="Google Shape;207;p31"/>
          <p:cNvPicPr preferRelativeResize="0"/>
          <p:nvPr/>
        </p:nvPicPr>
        <p:blipFill rotWithShape="1">
          <a:blip r:embed="rId2">
            <a:alphaModFix/>
          </a:blip>
          <a:srcRect/>
          <a:stretch/>
        </p:blipFill>
        <p:spPr>
          <a:xfrm>
            <a:off x="10682488" y="922824"/>
            <a:ext cx="431075" cy="741340"/>
          </a:xfrm>
          <a:prstGeom prst="rect">
            <a:avLst/>
          </a:prstGeom>
          <a:noFill/>
          <a:ln>
            <a:noFill/>
          </a:ln>
        </p:spPr>
      </p:pic>
      <p:sp>
        <p:nvSpPr>
          <p:cNvPr id="208" name="Google Shape;208;p31"/>
          <p:cNvSpPr txBox="1"/>
          <p:nvPr/>
        </p:nvSpPr>
        <p:spPr>
          <a:xfrm>
            <a:off x="760144" y="762000"/>
            <a:ext cx="9623109" cy="1060552"/>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p>
            <a:pPr marL="0" marR="0" lvl="0" indent="0" algn="l" rtl="0">
              <a:lnSpc>
                <a:spcPct val="90000"/>
              </a:lnSpc>
              <a:spcBef>
                <a:spcPts val="0"/>
              </a:spcBef>
              <a:spcAft>
                <a:spcPts val="0"/>
              </a:spcAft>
              <a:buClr>
                <a:schemeClr val="dk1"/>
              </a:buClr>
              <a:buSzPts val="4400"/>
              <a:buFont typeface="Helvetica Neue"/>
              <a:buNone/>
            </a:pPr>
            <a:r>
              <a:rPr lang="en-GB" sz="4400" b="1" i="0" u="none" strike="noStrike" cap="none">
                <a:solidFill>
                  <a:schemeClr val="dk1"/>
                </a:solidFill>
                <a:latin typeface="Helvetica Neue"/>
                <a:ea typeface="Helvetica Neue"/>
                <a:cs typeface="Helvetica Neue"/>
                <a:sym typeface="Helvetica Neue"/>
              </a:rPr>
              <a:t>Click to edit Master title style</a:t>
            </a:r>
            <a:endParaRPr sz="4400" b="1" i="0" u="none" strike="noStrike" cap="none">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209"/>
        <p:cNvGrpSpPr/>
        <p:nvPr/>
      </p:nvGrpSpPr>
      <p:grpSpPr>
        <a:xfrm>
          <a:off x="0" y="0"/>
          <a:ext cx="0" cy="0"/>
          <a:chOff x="0" y="0"/>
          <a:chExt cx="0" cy="0"/>
        </a:xfrm>
      </p:grpSpPr>
      <p:sp>
        <p:nvSpPr>
          <p:cNvPr id="210" name="Google Shape;210;p32"/>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32"/>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2"/>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13" name="Google Shape;213;p32"/>
          <p:cNvSpPr txBox="1">
            <a:spLocks noGrp="1"/>
          </p:cNvSpPr>
          <p:nvPr>
            <p:ph type="body" idx="1"/>
          </p:nvPr>
        </p:nvSpPr>
        <p:spPr>
          <a:xfrm>
            <a:off x="757370" y="1825625"/>
            <a:ext cx="5257798" cy="3893857"/>
          </a:xfrm>
          <a:prstGeom prst="rect">
            <a:avLst/>
          </a:prstGeom>
          <a:noFill/>
          <a:ln w="9525" cap="flat" cmpd="sng">
            <a:solidFill>
              <a:schemeClr val="accent4"/>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32"/>
          <p:cNvSpPr>
            <a:spLocks noGrp="1"/>
          </p:cNvSpPr>
          <p:nvPr>
            <p:ph type="pic" idx="2"/>
          </p:nvPr>
        </p:nvSpPr>
        <p:spPr>
          <a:xfrm>
            <a:off x="6073776" y="1881187"/>
            <a:ext cx="5292726" cy="3781813"/>
          </a:xfrm>
          <a:prstGeom prst="rect">
            <a:avLst/>
          </a:prstGeom>
          <a:noFill/>
          <a:ln>
            <a:noFill/>
          </a:ln>
        </p:spPr>
      </p:sp>
      <p:sp>
        <p:nvSpPr>
          <p:cNvPr id="215" name="Google Shape;215;p32"/>
          <p:cNvSpPr/>
          <p:nvPr/>
        </p:nvSpPr>
        <p:spPr>
          <a:xfrm>
            <a:off x="6015168" y="1823972"/>
            <a:ext cx="5412972" cy="3895510"/>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Google Shape;216;p32"/>
          <p:cNvSpPr/>
          <p:nvPr/>
        </p:nvSpPr>
        <p:spPr>
          <a:xfrm>
            <a:off x="760140" y="5719882"/>
            <a:ext cx="10668000" cy="386495"/>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p32"/>
          <p:cNvSpPr/>
          <p:nvPr/>
        </p:nvSpPr>
        <p:spPr>
          <a:xfrm>
            <a:off x="10383252" y="763418"/>
            <a:ext cx="1044887" cy="1060553"/>
          </a:xfrm>
          <a:prstGeom prst="rect">
            <a:avLst/>
          </a:prstGeom>
          <a:noFill/>
          <a:ln w="1270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8" name="Google Shape;218;p32"/>
          <p:cNvPicPr preferRelativeResize="0"/>
          <p:nvPr/>
        </p:nvPicPr>
        <p:blipFill rotWithShape="1">
          <a:blip r:embed="rId2">
            <a:alphaModFix/>
          </a:blip>
          <a:srcRect/>
          <a:stretch/>
        </p:blipFill>
        <p:spPr>
          <a:xfrm>
            <a:off x="10689699" y="923024"/>
            <a:ext cx="431990" cy="741340"/>
          </a:xfrm>
          <a:prstGeom prst="rect">
            <a:avLst/>
          </a:prstGeom>
          <a:noFill/>
          <a:ln>
            <a:noFill/>
          </a:ln>
        </p:spPr>
      </p:pic>
      <p:sp>
        <p:nvSpPr>
          <p:cNvPr id="219" name="Google Shape;219;p32"/>
          <p:cNvSpPr txBox="1">
            <a:spLocks noGrp="1"/>
          </p:cNvSpPr>
          <p:nvPr>
            <p:ph type="title"/>
          </p:nvPr>
        </p:nvSpPr>
        <p:spPr>
          <a:xfrm>
            <a:off x="759863" y="763419"/>
            <a:ext cx="9623386" cy="1060553"/>
          </a:xfrm>
          <a:prstGeom prst="rect">
            <a:avLst/>
          </a:prstGeom>
          <a:noFill/>
          <a:ln w="9525" cap="flat" cmpd="sng">
            <a:solidFill>
              <a:schemeClr val="accent4"/>
            </a:solidFill>
            <a:prstDash val="solid"/>
            <a:round/>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7_Custom Layout">
  <p:cSld name="7_Custom Layout">
    <p:spTree>
      <p:nvGrpSpPr>
        <p:cNvPr id="1" name="Shape 220"/>
        <p:cNvGrpSpPr/>
        <p:nvPr/>
      </p:nvGrpSpPr>
      <p:grpSpPr>
        <a:xfrm>
          <a:off x="0" y="0"/>
          <a:ext cx="0" cy="0"/>
          <a:chOff x="0" y="0"/>
          <a:chExt cx="0" cy="0"/>
        </a:xfrm>
      </p:grpSpPr>
      <p:sp>
        <p:nvSpPr>
          <p:cNvPr id="221" name="Google Shape;221;p33"/>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3"/>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3"/>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24" name="Google Shape;224;p33"/>
          <p:cNvSpPr/>
          <p:nvPr/>
        </p:nvSpPr>
        <p:spPr>
          <a:xfrm>
            <a:off x="760140" y="5719882"/>
            <a:ext cx="10668000" cy="386495"/>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33"/>
          <p:cNvSpPr/>
          <p:nvPr/>
        </p:nvSpPr>
        <p:spPr>
          <a:xfrm>
            <a:off x="760140" y="763200"/>
            <a:ext cx="10668000" cy="4968259"/>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33"/>
          <p:cNvSpPr>
            <a:spLocks noGrp="1"/>
          </p:cNvSpPr>
          <p:nvPr>
            <p:ph type="pic" idx="2"/>
          </p:nvPr>
        </p:nvSpPr>
        <p:spPr>
          <a:xfrm>
            <a:off x="821235" y="1881188"/>
            <a:ext cx="10545267" cy="3781812"/>
          </a:xfrm>
          <a:prstGeom prst="rect">
            <a:avLst/>
          </a:prstGeom>
          <a:noFill/>
          <a:ln>
            <a:noFill/>
          </a:ln>
        </p:spPr>
      </p:sp>
      <p:sp>
        <p:nvSpPr>
          <p:cNvPr id="227" name="Google Shape;227;p33"/>
          <p:cNvSpPr txBox="1">
            <a:spLocks noGrp="1"/>
          </p:cNvSpPr>
          <p:nvPr>
            <p:ph type="title"/>
          </p:nvPr>
        </p:nvSpPr>
        <p:spPr>
          <a:xfrm>
            <a:off x="759863" y="763419"/>
            <a:ext cx="9623387"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3"/>
          <p:cNvSpPr/>
          <p:nvPr/>
        </p:nvSpPr>
        <p:spPr>
          <a:xfrm>
            <a:off x="10383252" y="763418"/>
            <a:ext cx="1044887" cy="1060553"/>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9" name="Google Shape;229;p33" descr="A picture containing table, drawing, clock&#10;&#10;Description automatically generated"/>
          <p:cNvPicPr preferRelativeResize="0"/>
          <p:nvPr/>
        </p:nvPicPr>
        <p:blipFill rotWithShape="1">
          <a:blip r:embed="rId2">
            <a:alphaModFix/>
          </a:blip>
          <a:srcRect/>
          <a:stretch/>
        </p:blipFill>
        <p:spPr>
          <a:xfrm>
            <a:off x="10689699" y="923024"/>
            <a:ext cx="431991" cy="74134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6_Two Content">
  <p:cSld name="6_Two Content">
    <p:spTree>
      <p:nvGrpSpPr>
        <p:cNvPr id="1" name="Shape 230"/>
        <p:cNvGrpSpPr/>
        <p:nvPr/>
      </p:nvGrpSpPr>
      <p:grpSpPr>
        <a:xfrm>
          <a:off x="0" y="0"/>
          <a:ext cx="0" cy="0"/>
          <a:chOff x="0" y="0"/>
          <a:chExt cx="0" cy="0"/>
        </a:xfrm>
      </p:grpSpPr>
      <p:sp>
        <p:nvSpPr>
          <p:cNvPr id="231" name="Google Shape;231;p34"/>
          <p:cNvSpPr txBox="1">
            <a:spLocks noGrp="1"/>
          </p:cNvSpPr>
          <p:nvPr>
            <p:ph type="body" idx="1"/>
          </p:nvPr>
        </p:nvSpPr>
        <p:spPr>
          <a:xfrm>
            <a:off x="757370" y="1825625"/>
            <a:ext cx="5338630"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34"/>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4"/>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34"/>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35" name="Google Shape;235;p34"/>
          <p:cNvSpPr/>
          <p:nvPr/>
        </p:nvSpPr>
        <p:spPr>
          <a:xfrm>
            <a:off x="760140" y="5719882"/>
            <a:ext cx="10668000" cy="38649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 name="Google Shape;236;p34"/>
          <p:cNvSpPr txBox="1">
            <a:spLocks noGrp="1"/>
          </p:cNvSpPr>
          <p:nvPr>
            <p:ph type="title"/>
          </p:nvPr>
        </p:nvSpPr>
        <p:spPr>
          <a:xfrm>
            <a:off x="760138" y="757523"/>
            <a:ext cx="9623109" cy="1060552"/>
          </a:xfrm>
          <a:prstGeom prst="rect">
            <a:avLst/>
          </a:prstGeom>
          <a:noFill/>
          <a:ln w="9525" cap="flat" cmpd="sng">
            <a:solidFill>
              <a:schemeClr val="accent1"/>
            </a:solidFill>
            <a:prstDash val="solid"/>
            <a:round/>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4"/>
          <p:cNvSpPr txBox="1">
            <a:spLocks noGrp="1"/>
          </p:cNvSpPr>
          <p:nvPr>
            <p:ph type="body" idx="2"/>
          </p:nvPr>
        </p:nvSpPr>
        <p:spPr>
          <a:xfrm>
            <a:off x="6096000" y="1825625"/>
            <a:ext cx="5332138" cy="3893857"/>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4"/>
          <p:cNvSpPr/>
          <p:nvPr/>
        </p:nvSpPr>
        <p:spPr>
          <a:xfrm>
            <a:off x="10383251" y="763420"/>
            <a:ext cx="1044887" cy="1060551"/>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39" name="Google Shape;239;p34"/>
          <p:cNvPicPr preferRelativeResize="0"/>
          <p:nvPr/>
        </p:nvPicPr>
        <p:blipFill rotWithShape="1">
          <a:blip r:embed="rId2">
            <a:alphaModFix/>
          </a:blip>
          <a:srcRect/>
          <a:stretch/>
        </p:blipFill>
        <p:spPr>
          <a:xfrm>
            <a:off x="10690155" y="923024"/>
            <a:ext cx="431075" cy="74134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8_Two Content">
  <p:cSld name="8_Two Content">
    <p:spTree>
      <p:nvGrpSpPr>
        <p:cNvPr id="1" name="Shape 240"/>
        <p:cNvGrpSpPr/>
        <p:nvPr/>
      </p:nvGrpSpPr>
      <p:grpSpPr>
        <a:xfrm>
          <a:off x="0" y="0"/>
          <a:ext cx="0" cy="0"/>
          <a:chOff x="0" y="0"/>
          <a:chExt cx="0" cy="0"/>
        </a:xfrm>
      </p:grpSpPr>
      <p:sp>
        <p:nvSpPr>
          <p:cNvPr id="241" name="Google Shape;241;p35"/>
          <p:cNvSpPr txBox="1">
            <a:spLocks noGrp="1"/>
          </p:cNvSpPr>
          <p:nvPr>
            <p:ph type="body" idx="1"/>
          </p:nvPr>
        </p:nvSpPr>
        <p:spPr>
          <a:xfrm>
            <a:off x="757370" y="1825626"/>
            <a:ext cx="6783458" cy="3245249"/>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35"/>
          <p:cNvSpPr/>
          <p:nvPr/>
        </p:nvSpPr>
        <p:spPr>
          <a:xfrm>
            <a:off x="760140" y="5072093"/>
            <a:ext cx="10668000" cy="103428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35"/>
          <p:cNvSpPr>
            <a:spLocks noGrp="1"/>
          </p:cNvSpPr>
          <p:nvPr>
            <p:ph type="pic" idx="2"/>
          </p:nvPr>
        </p:nvSpPr>
        <p:spPr>
          <a:xfrm>
            <a:off x="7540829" y="1888958"/>
            <a:ext cx="3825672" cy="3183135"/>
          </a:xfrm>
          <a:prstGeom prst="rect">
            <a:avLst/>
          </a:prstGeom>
          <a:noFill/>
          <a:ln>
            <a:noFill/>
          </a:ln>
        </p:spPr>
      </p:sp>
      <p:sp>
        <p:nvSpPr>
          <p:cNvPr id="244" name="Google Shape;244;p35"/>
          <p:cNvSpPr/>
          <p:nvPr/>
        </p:nvSpPr>
        <p:spPr>
          <a:xfrm>
            <a:off x="7540830" y="1823770"/>
            <a:ext cx="3887309" cy="3248323"/>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35"/>
          <p:cNvSpPr txBox="1"/>
          <p:nvPr/>
        </p:nvSpPr>
        <p:spPr>
          <a:xfrm>
            <a:off x="760144" y="762000"/>
            <a:ext cx="9623101" cy="1060552"/>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p>
            <a:pPr marL="0" marR="0" lvl="0" indent="0" algn="l" rtl="0">
              <a:lnSpc>
                <a:spcPct val="90000"/>
              </a:lnSpc>
              <a:spcBef>
                <a:spcPts val="0"/>
              </a:spcBef>
              <a:spcAft>
                <a:spcPts val="0"/>
              </a:spcAft>
              <a:buClr>
                <a:schemeClr val="accent1"/>
              </a:buClr>
              <a:buSzPts val="4400"/>
              <a:buFont typeface="Helvetica Neue"/>
              <a:buNone/>
            </a:pPr>
            <a:r>
              <a:rPr lang="en-GB" sz="4400" b="1" i="0" u="none" strike="noStrike" cap="none">
                <a:solidFill>
                  <a:schemeClr val="accent1"/>
                </a:solidFill>
                <a:latin typeface="Helvetica Neue"/>
                <a:ea typeface="Helvetica Neue"/>
                <a:cs typeface="Helvetica Neue"/>
                <a:sym typeface="Helvetica Neue"/>
              </a:rPr>
              <a:t>Kontakt</a:t>
            </a:r>
            <a:endParaRPr sz="4400" b="1" i="0" u="none" strike="noStrike" cap="none">
              <a:solidFill>
                <a:schemeClr val="accent1"/>
              </a:solidFill>
              <a:latin typeface="Helvetica Neue"/>
              <a:ea typeface="Helvetica Neue"/>
              <a:cs typeface="Helvetica Neue"/>
              <a:sym typeface="Helvetica Neue"/>
            </a:endParaRPr>
          </a:p>
        </p:txBody>
      </p:sp>
      <p:sp>
        <p:nvSpPr>
          <p:cNvPr id="246" name="Google Shape;246;p35"/>
          <p:cNvSpPr/>
          <p:nvPr/>
        </p:nvSpPr>
        <p:spPr>
          <a:xfrm>
            <a:off x="10383252" y="762001"/>
            <a:ext cx="1044887" cy="1060551"/>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7" name="Google Shape;247;p35"/>
          <p:cNvPicPr preferRelativeResize="0"/>
          <p:nvPr/>
        </p:nvPicPr>
        <p:blipFill rotWithShape="1">
          <a:blip r:embed="rId2">
            <a:alphaModFix/>
          </a:blip>
          <a:srcRect/>
          <a:stretch/>
        </p:blipFill>
        <p:spPr>
          <a:xfrm>
            <a:off x="10690155" y="923024"/>
            <a:ext cx="431075" cy="741340"/>
          </a:xfrm>
          <a:prstGeom prst="rect">
            <a:avLst/>
          </a:prstGeom>
          <a:noFill/>
          <a:ln>
            <a:noFill/>
          </a:ln>
        </p:spPr>
      </p:pic>
      <p:pic>
        <p:nvPicPr>
          <p:cNvPr id="248" name="Google Shape;248;p35"/>
          <p:cNvPicPr preferRelativeResize="0"/>
          <p:nvPr/>
        </p:nvPicPr>
        <p:blipFill rotWithShape="1">
          <a:blip r:embed="rId3">
            <a:alphaModFix/>
          </a:blip>
          <a:srcRect/>
          <a:stretch/>
        </p:blipFill>
        <p:spPr>
          <a:xfrm>
            <a:off x="8852647" y="5300351"/>
            <a:ext cx="2324100" cy="546100"/>
          </a:xfrm>
          <a:prstGeom prst="rect">
            <a:avLst/>
          </a:prstGeom>
          <a:noFill/>
          <a:ln>
            <a:noFill/>
          </a:ln>
        </p:spPr>
      </p:pic>
      <p:pic>
        <p:nvPicPr>
          <p:cNvPr id="249" name="Google Shape;249;p35"/>
          <p:cNvPicPr preferRelativeResize="0"/>
          <p:nvPr/>
        </p:nvPicPr>
        <p:blipFill rotWithShape="1">
          <a:blip r:embed="rId4">
            <a:alphaModFix/>
          </a:blip>
          <a:srcRect/>
          <a:stretch/>
        </p:blipFill>
        <p:spPr>
          <a:xfrm>
            <a:off x="1068730" y="5220593"/>
            <a:ext cx="2124156" cy="716583"/>
          </a:xfrm>
          <a:prstGeom prst="rect">
            <a:avLst/>
          </a:prstGeom>
          <a:noFill/>
          <a:ln>
            <a:noFill/>
          </a:ln>
        </p:spPr>
      </p:pic>
      <p:pic>
        <p:nvPicPr>
          <p:cNvPr id="250" name="Google Shape;250;p35"/>
          <p:cNvPicPr preferRelativeResize="0"/>
          <p:nvPr/>
        </p:nvPicPr>
        <p:blipFill rotWithShape="1">
          <a:blip r:embed="rId5">
            <a:alphaModFix/>
          </a:blip>
          <a:srcRect/>
          <a:stretch/>
        </p:blipFill>
        <p:spPr>
          <a:xfrm>
            <a:off x="3354344" y="5324629"/>
            <a:ext cx="1848889" cy="52921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9_Two Content">
  <p:cSld name="9_Two Content">
    <p:spTree>
      <p:nvGrpSpPr>
        <p:cNvPr id="1" name="Shape 251"/>
        <p:cNvGrpSpPr/>
        <p:nvPr/>
      </p:nvGrpSpPr>
      <p:grpSpPr>
        <a:xfrm>
          <a:off x="0" y="0"/>
          <a:ext cx="0" cy="0"/>
          <a:chOff x="0" y="0"/>
          <a:chExt cx="0" cy="0"/>
        </a:xfrm>
      </p:grpSpPr>
      <p:sp>
        <p:nvSpPr>
          <p:cNvPr id="252" name="Google Shape;252;p36"/>
          <p:cNvSpPr txBox="1">
            <a:spLocks noGrp="1"/>
          </p:cNvSpPr>
          <p:nvPr>
            <p:ph type="body" idx="1"/>
          </p:nvPr>
        </p:nvSpPr>
        <p:spPr>
          <a:xfrm>
            <a:off x="3192885" y="1822552"/>
            <a:ext cx="4893024" cy="3245249"/>
          </a:xfrm>
          <a:prstGeom prst="rect">
            <a:avLst/>
          </a:prstGeom>
          <a:noFill/>
          <a:ln w="9525" cap="flat" cmpd="sng">
            <a:solidFill>
              <a:schemeClr val="accent1"/>
            </a:solidFill>
            <a:prstDash val="solid"/>
            <a:round/>
            <a:headEnd type="none" w="sm" len="sm"/>
            <a:tailEnd type="none" w="sm" len="sm"/>
          </a:ln>
        </p:spPr>
        <p:txBody>
          <a:bodyPr spcFirstLastPara="1" wrap="square" lIns="503975" tIns="503975" rIns="503975" bIns="503975" anchor="t" anchorCtr="0">
            <a:normAutofit/>
          </a:bodyPr>
          <a:lstStyle>
            <a:lvl1pPr marL="457200" lvl="0" indent="-228600" algn="l">
              <a:lnSpc>
                <a:spcPct val="100000"/>
              </a:lnSpc>
              <a:spcBef>
                <a:spcPts val="1000"/>
              </a:spcBef>
              <a:spcAft>
                <a:spcPts val="0"/>
              </a:spcAft>
              <a:buClr>
                <a:schemeClr val="dk1"/>
              </a:buClr>
              <a:buSzPts val="2000"/>
              <a:buFont typeface="Helvetica Neue"/>
              <a:buNone/>
              <a:defRPr b="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36"/>
          <p:cNvSpPr/>
          <p:nvPr/>
        </p:nvSpPr>
        <p:spPr>
          <a:xfrm>
            <a:off x="760140" y="5072093"/>
            <a:ext cx="10668000" cy="1034285"/>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36"/>
          <p:cNvSpPr txBox="1"/>
          <p:nvPr/>
        </p:nvSpPr>
        <p:spPr>
          <a:xfrm>
            <a:off x="760145" y="762000"/>
            <a:ext cx="7325764" cy="1060552"/>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p>
            <a:pPr marL="0" marR="0" lvl="0" indent="0" algn="l" rtl="0">
              <a:lnSpc>
                <a:spcPct val="90000"/>
              </a:lnSpc>
              <a:spcBef>
                <a:spcPts val="0"/>
              </a:spcBef>
              <a:spcAft>
                <a:spcPts val="0"/>
              </a:spcAft>
              <a:buClr>
                <a:schemeClr val="accent1"/>
              </a:buClr>
              <a:buSzPts val="4400"/>
              <a:buFont typeface="Helvetica Neue"/>
              <a:buNone/>
            </a:pPr>
            <a:r>
              <a:rPr lang="en-GB" sz="4400" b="1" i="0" u="none" strike="noStrike" cap="none">
                <a:solidFill>
                  <a:schemeClr val="accent1"/>
                </a:solidFill>
                <a:latin typeface="Helvetica Neue"/>
                <a:ea typeface="Helvetica Neue"/>
                <a:cs typeface="Helvetica Neue"/>
                <a:sym typeface="Helvetica Neue"/>
              </a:rPr>
              <a:t>Kontakt</a:t>
            </a:r>
            <a:endParaRPr sz="4400" b="1" i="0" u="none" strike="noStrike" cap="none">
              <a:solidFill>
                <a:schemeClr val="accent1"/>
              </a:solidFill>
              <a:latin typeface="Helvetica Neue"/>
              <a:ea typeface="Helvetica Neue"/>
              <a:cs typeface="Helvetica Neue"/>
              <a:sym typeface="Helvetica Neue"/>
            </a:endParaRPr>
          </a:p>
        </p:txBody>
      </p:sp>
      <p:sp>
        <p:nvSpPr>
          <p:cNvPr id="255" name="Google Shape;255;p36"/>
          <p:cNvSpPr/>
          <p:nvPr/>
        </p:nvSpPr>
        <p:spPr>
          <a:xfrm>
            <a:off x="8085909" y="762001"/>
            <a:ext cx="3342230" cy="4310092"/>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6" name="Google Shape;256;p36"/>
          <p:cNvPicPr preferRelativeResize="0"/>
          <p:nvPr/>
        </p:nvPicPr>
        <p:blipFill rotWithShape="1">
          <a:blip r:embed="rId2">
            <a:alphaModFix/>
          </a:blip>
          <a:srcRect/>
          <a:stretch/>
        </p:blipFill>
        <p:spPr>
          <a:xfrm>
            <a:off x="8821971" y="1328242"/>
            <a:ext cx="1891501" cy="3252904"/>
          </a:xfrm>
          <a:prstGeom prst="rect">
            <a:avLst/>
          </a:prstGeom>
          <a:noFill/>
          <a:ln>
            <a:noFill/>
          </a:ln>
        </p:spPr>
      </p:pic>
      <p:pic>
        <p:nvPicPr>
          <p:cNvPr id="257" name="Google Shape;257;p36"/>
          <p:cNvPicPr preferRelativeResize="0"/>
          <p:nvPr/>
        </p:nvPicPr>
        <p:blipFill rotWithShape="1">
          <a:blip r:embed="rId3">
            <a:alphaModFix/>
          </a:blip>
          <a:srcRect/>
          <a:stretch/>
        </p:blipFill>
        <p:spPr>
          <a:xfrm>
            <a:off x="8852647" y="5300351"/>
            <a:ext cx="2324100" cy="546100"/>
          </a:xfrm>
          <a:prstGeom prst="rect">
            <a:avLst/>
          </a:prstGeom>
          <a:noFill/>
          <a:ln>
            <a:noFill/>
          </a:ln>
        </p:spPr>
      </p:pic>
      <p:pic>
        <p:nvPicPr>
          <p:cNvPr id="258" name="Google Shape;258;p36"/>
          <p:cNvPicPr preferRelativeResize="0"/>
          <p:nvPr/>
        </p:nvPicPr>
        <p:blipFill rotWithShape="1">
          <a:blip r:embed="rId4">
            <a:alphaModFix/>
          </a:blip>
          <a:srcRect/>
          <a:stretch/>
        </p:blipFill>
        <p:spPr>
          <a:xfrm>
            <a:off x="1068730" y="5220593"/>
            <a:ext cx="2124156" cy="716583"/>
          </a:xfrm>
          <a:prstGeom prst="rect">
            <a:avLst/>
          </a:prstGeom>
          <a:noFill/>
          <a:ln>
            <a:noFill/>
          </a:ln>
        </p:spPr>
      </p:pic>
      <p:pic>
        <p:nvPicPr>
          <p:cNvPr id="259" name="Google Shape;259;p36"/>
          <p:cNvPicPr preferRelativeResize="0"/>
          <p:nvPr/>
        </p:nvPicPr>
        <p:blipFill rotWithShape="1">
          <a:blip r:embed="rId5">
            <a:alphaModFix/>
          </a:blip>
          <a:srcRect/>
          <a:stretch/>
        </p:blipFill>
        <p:spPr>
          <a:xfrm>
            <a:off x="3354344" y="5324629"/>
            <a:ext cx="1848889" cy="529211"/>
          </a:xfrm>
          <a:prstGeom prst="rect">
            <a:avLst/>
          </a:prstGeom>
          <a:noFill/>
          <a:ln>
            <a:noFill/>
          </a:ln>
        </p:spPr>
      </p:pic>
      <p:pic>
        <p:nvPicPr>
          <p:cNvPr id="260" name="Google Shape;260;p36" descr="A person smiling for the camera&#10;&#10;Description automatically generated"/>
          <p:cNvPicPr preferRelativeResize="0"/>
          <p:nvPr/>
        </p:nvPicPr>
        <p:blipFill rotWithShape="1">
          <a:blip r:embed="rId6">
            <a:alphaModFix/>
          </a:blip>
          <a:srcRect/>
          <a:stretch/>
        </p:blipFill>
        <p:spPr>
          <a:xfrm>
            <a:off x="760138" y="1829795"/>
            <a:ext cx="2432747" cy="3263864"/>
          </a:xfrm>
          <a:prstGeom prst="rect">
            <a:avLst/>
          </a:prstGeom>
          <a:noFill/>
          <a:ln>
            <a:noFill/>
          </a:ln>
        </p:spPr>
      </p:pic>
      <p:sp>
        <p:nvSpPr>
          <p:cNvPr id="261" name="Google Shape;261;p36"/>
          <p:cNvSpPr/>
          <p:nvPr/>
        </p:nvSpPr>
        <p:spPr>
          <a:xfrm>
            <a:off x="760140" y="1822553"/>
            <a:ext cx="2432745" cy="3249540"/>
          </a:xfrm>
          <a:prstGeom prst="rect">
            <a:avLst/>
          </a:prstGeom>
          <a:noFill/>
          <a:ln w="1270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4_Two Content">
  <p:cSld name="4_Two Content">
    <p:spTree>
      <p:nvGrpSpPr>
        <p:cNvPr id="1" name="Shape 26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Picture with Caption" type="picTx">
  <p:cSld name="PICTURE_WITH_CAPTION_TEXT">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39"/>
          <p:cNvSpPr>
            <a:spLocks noGrp="1"/>
          </p:cNvSpPr>
          <p:nvPr>
            <p:ph type="pic" idx="2"/>
          </p:nvPr>
        </p:nvSpPr>
        <p:spPr>
          <a:xfrm>
            <a:off x="6221187" y="48987"/>
            <a:ext cx="5921826" cy="6217764"/>
          </a:xfrm>
          <a:prstGeom prst="rect">
            <a:avLst/>
          </a:prstGeom>
          <a:noFill/>
          <a:ln>
            <a:noFill/>
          </a:ln>
        </p:spPr>
      </p:sp>
      <p:sp>
        <p:nvSpPr>
          <p:cNvPr id="271" name="Google Shape;271;p39"/>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2" name="Google Shape;27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74" name="Google Shape;274;p39"/>
          <p:cNvSpPr txBox="1"/>
          <p:nvPr/>
        </p:nvSpPr>
        <p:spPr>
          <a:xfrm>
            <a:off x="48986" y="48988"/>
            <a:ext cx="6172201" cy="6217764"/>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75" name="Google Shape;275;p39"/>
          <p:cNvSpPr txBox="1"/>
          <p:nvPr/>
        </p:nvSpPr>
        <p:spPr>
          <a:xfrm>
            <a:off x="48987" y="6274238"/>
            <a:ext cx="12094027" cy="536193"/>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76" name="Google Shape;2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7" name="Google Shape;277;p39"/>
          <p:cNvSpPr txBox="1"/>
          <p:nvPr/>
        </p:nvSpPr>
        <p:spPr>
          <a:xfrm>
            <a:off x="6221188" y="48987"/>
            <a:ext cx="5921826" cy="6225251"/>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40"/>
          <p:cNvSpPr>
            <a:spLocks noGrp="1"/>
          </p:cNvSpPr>
          <p:nvPr>
            <p:ph type="pic" idx="2"/>
          </p:nvPr>
        </p:nvSpPr>
        <p:spPr>
          <a:xfrm>
            <a:off x="5183188" y="987425"/>
            <a:ext cx="6172200" cy="4873625"/>
          </a:xfrm>
          <a:prstGeom prst="rect">
            <a:avLst/>
          </a:prstGeom>
          <a:noFill/>
          <a:ln>
            <a:noFill/>
          </a:ln>
        </p:spPr>
      </p:sp>
      <p:sp>
        <p:nvSpPr>
          <p:cNvPr id="281" name="Google Shape;281;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2" name="Google Shape;28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84" name="Google Shape;284;p40"/>
          <p:cNvSpPr txBox="1"/>
          <p:nvPr/>
        </p:nvSpPr>
        <p:spPr>
          <a:xfrm>
            <a:off x="48986" y="48987"/>
            <a:ext cx="12094027" cy="6753957"/>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85" name="Google Shape;285;p40"/>
          <p:cNvSpPr txBox="1"/>
          <p:nvPr/>
        </p:nvSpPr>
        <p:spPr>
          <a:xfrm>
            <a:off x="48987" y="6274238"/>
            <a:ext cx="12094027" cy="536193"/>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86" name="Google Shape;28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0" name="Google Shape;290;p41"/>
          <p:cNvSpPr txBox="1">
            <a:spLocks noGrp="1"/>
          </p:cNvSpPr>
          <p:nvPr>
            <p:ph type="body" idx="2"/>
          </p:nvPr>
        </p:nvSpPr>
        <p:spPr>
          <a:xfrm>
            <a:off x="839788" y="2505075"/>
            <a:ext cx="5157787"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2" name="Google Shape;292;p41"/>
          <p:cNvSpPr txBox="1">
            <a:spLocks noGrp="1"/>
          </p:cNvSpPr>
          <p:nvPr>
            <p:ph type="body" idx="4"/>
          </p:nvPr>
        </p:nvSpPr>
        <p:spPr>
          <a:xfrm>
            <a:off x="6172200" y="2505075"/>
            <a:ext cx="5183188"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295" name="Google Shape;295;p41"/>
          <p:cNvSpPr txBox="1"/>
          <p:nvPr/>
        </p:nvSpPr>
        <p:spPr>
          <a:xfrm>
            <a:off x="48987" y="48987"/>
            <a:ext cx="12094026" cy="6753957"/>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96" name="Google Shape;296;p41"/>
          <p:cNvSpPr txBox="1"/>
          <p:nvPr/>
        </p:nvSpPr>
        <p:spPr>
          <a:xfrm>
            <a:off x="48986" y="6266751"/>
            <a:ext cx="12094027" cy="536193"/>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297" name="Google Shape;29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8_Section Header">
  <p:cSld name="18_Section Header">
    <p:bg>
      <p:bgPr>
        <a:solidFill>
          <a:schemeClr val="lt1">
            <a:alpha val="0"/>
          </a:schemeClr>
        </a:solid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62000" y="2187146"/>
            <a:ext cx="7126635" cy="2375329"/>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1"/>
              </a:buClr>
              <a:buSzPts val="4800"/>
              <a:buFont typeface="Helvetica Neue"/>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62000" y="4562475"/>
            <a:ext cx="10668000" cy="1533525"/>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90000"/>
              </a:lnSpc>
              <a:spcBef>
                <a:spcPts val="1000"/>
              </a:spcBef>
              <a:spcAft>
                <a:spcPts val="0"/>
              </a:spcAft>
              <a:buClr>
                <a:schemeClr val="accent1"/>
              </a:buClr>
              <a:buSzPts val="2400"/>
              <a:buNone/>
              <a:defRPr sz="2400" b="1" i="0">
                <a:solidFill>
                  <a:schemeClr val="accent1"/>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p:nvPr/>
        </p:nvSpPr>
        <p:spPr>
          <a:xfrm>
            <a:off x="7888636" y="2187146"/>
            <a:ext cx="3541363" cy="2375329"/>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cxnSp>
        <p:nvCxnSpPr>
          <p:cNvPr id="35" name="Google Shape;35;p5"/>
          <p:cNvCxnSpPr/>
          <p:nvPr/>
        </p:nvCxnSpPr>
        <p:spPr>
          <a:xfrm flipH="1">
            <a:off x="7888635" y="2187146"/>
            <a:ext cx="3541364" cy="2375329"/>
          </a:xfrm>
          <a:prstGeom prst="straightConnector1">
            <a:avLst/>
          </a:prstGeom>
          <a:noFill/>
          <a:ln w="127000" cap="flat" cmpd="sng">
            <a:solidFill>
              <a:schemeClr val="accen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2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1" name="Google Shape;301;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2" name="Google Shape;30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304" name="Google Shape;304;p42"/>
          <p:cNvSpPr txBox="1"/>
          <p:nvPr/>
        </p:nvSpPr>
        <p:spPr>
          <a:xfrm>
            <a:off x="48987" y="48987"/>
            <a:ext cx="12094026" cy="6753957"/>
          </a:xfrm>
          <a:prstGeom prst="rect">
            <a:avLst/>
          </a:prstGeom>
          <a:noFill/>
          <a:ln w="127000" cap="flat" cmpd="sng">
            <a:solidFill>
              <a:schemeClr val="accent6"/>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05" name="Google Shape;305;p42"/>
          <p:cNvSpPr txBox="1"/>
          <p:nvPr/>
        </p:nvSpPr>
        <p:spPr>
          <a:xfrm>
            <a:off x="48986" y="6266751"/>
            <a:ext cx="12094027" cy="536193"/>
          </a:xfrm>
          <a:prstGeom prst="rect">
            <a:avLst/>
          </a:prstGeom>
          <a:noFill/>
          <a:ln w="127000" cap="flat" cmpd="sng">
            <a:solidFill>
              <a:schemeClr val="accent6"/>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06" name="Google Shape;30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7"/>
        <p:cNvGrpSpPr/>
        <p:nvPr/>
      </p:nvGrpSpPr>
      <p:grpSpPr>
        <a:xfrm>
          <a:off x="0" y="0"/>
          <a:ext cx="0" cy="0"/>
          <a:chOff x="0" y="0"/>
          <a:chExt cx="0" cy="0"/>
        </a:xfrm>
      </p:grpSpPr>
      <p:sp>
        <p:nvSpPr>
          <p:cNvPr id="308" name="Google Shape;30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310" name="Google Shape;310;p43"/>
          <p:cNvSpPr txBox="1"/>
          <p:nvPr/>
        </p:nvSpPr>
        <p:spPr>
          <a:xfrm>
            <a:off x="48987" y="48987"/>
            <a:ext cx="12094026" cy="6753957"/>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11" name="Google Shape;311;p43"/>
          <p:cNvSpPr txBox="1"/>
          <p:nvPr/>
        </p:nvSpPr>
        <p:spPr>
          <a:xfrm>
            <a:off x="48986" y="6266751"/>
            <a:ext cx="12094027" cy="536193"/>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12" name="Google Shape;31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313"/>
        <p:cNvGrpSpPr/>
        <p:nvPr/>
      </p:nvGrpSpPr>
      <p:grpSpPr>
        <a:xfrm>
          <a:off x="0" y="0"/>
          <a:ext cx="0" cy="0"/>
          <a:chOff x="0" y="0"/>
          <a:chExt cx="0" cy="0"/>
        </a:xfrm>
      </p:grpSpPr>
      <p:sp>
        <p:nvSpPr>
          <p:cNvPr id="314" name="Google Shape;314;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6" name="Google Shape;316;p44"/>
          <p:cNvSpPr txBox="1">
            <a:spLocks noGrp="1"/>
          </p:cNvSpPr>
          <p:nvPr>
            <p:ph type="body" idx="2"/>
          </p:nvPr>
        </p:nvSpPr>
        <p:spPr>
          <a:xfrm>
            <a:off x="839788" y="2505075"/>
            <a:ext cx="5157787"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8" name="Google Shape;318;p44"/>
          <p:cNvSpPr txBox="1">
            <a:spLocks noGrp="1"/>
          </p:cNvSpPr>
          <p:nvPr>
            <p:ph type="body" idx="4"/>
          </p:nvPr>
        </p:nvSpPr>
        <p:spPr>
          <a:xfrm>
            <a:off x="6172200" y="2505075"/>
            <a:ext cx="5183188"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321" name="Google Shape;321;p44"/>
          <p:cNvSpPr txBox="1"/>
          <p:nvPr/>
        </p:nvSpPr>
        <p:spPr>
          <a:xfrm>
            <a:off x="48987" y="48987"/>
            <a:ext cx="12094026" cy="6753957"/>
          </a:xfrm>
          <a:prstGeom prst="rect">
            <a:avLst/>
          </a:prstGeom>
          <a:noFill/>
          <a:ln w="127000" cap="sq" cmpd="sng">
            <a:solidFill>
              <a:schemeClr val="accent5"/>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22" name="Google Shape;322;p44"/>
          <p:cNvSpPr txBox="1"/>
          <p:nvPr/>
        </p:nvSpPr>
        <p:spPr>
          <a:xfrm>
            <a:off x="48986" y="6266751"/>
            <a:ext cx="12094027" cy="536193"/>
          </a:xfrm>
          <a:prstGeom prst="rect">
            <a:avLst/>
          </a:prstGeom>
          <a:noFill/>
          <a:ln w="127000" cap="sq" cmpd="sng">
            <a:solidFill>
              <a:schemeClr val="accent5"/>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23" name="Google Shape;32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_Section Header" type="secHead">
  <p:cSld name="SECTION_HEADER">
    <p:bg>
      <p:bgPr>
        <a:solidFill>
          <a:schemeClr val="accent1"/>
        </a:solidFill>
        <a:effectLst/>
      </p:bgPr>
    </p:bg>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831850" y="1206230"/>
            <a:ext cx="8094436" cy="335624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ctr" anchorCtr="0">
            <a:normAutofit/>
          </a:bodyPr>
          <a:lstStyle>
            <a:lvl1pPr lvl="0" algn="l">
              <a:lnSpc>
                <a:spcPct val="90000"/>
              </a:lnSpc>
              <a:spcBef>
                <a:spcPts val="0"/>
              </a:spcBef>
              <a:spcAft>
                <a:spcPts val="0"/>
              </a:spcAft>
              <a:buClr>
                <a:schemeClr val="accent2"/>
              </a:buClr>
              <a:buSzPts val="8800"/>
              <a:buFont typeface="Helvetica Neue"/>
              <a:buNone/>
              <a:defRPr sz="88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45"/>
          <p:cNvSpPr txBox="1">
            <a:spLocks noGrp="1"/>
          </p:cNvSpPr>
          <p:nvPr>
            <p:ph type="body" idx="1"/>
          </p:nvPr>
        </p:nvSpPr>
        <p:spPr>
          <a:xfrm>
            <a:off x="831850" y="4589464"/>
            <a:ext cx="10515600" cy="1375908"/>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503975" rIns="91425" bIns="45700" anchor="t" anchorCtr="0">
            <a:normAutofit/>
          </a:bodyPr>
          <a:lstStyle>
            <a:lvl1pPr marL="457200" lvl="0" indent="-228600" algn="l">
              <a:lnSpc>
                <a:spcPct val="12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7" name="Google Shape;327;p45"/>
          <p:cNvSpPr txBox="1"/>
          <p:nvPr/>
        </p:nvSpPr>
        <p:spPr>
          <a:xfrm>
            <a:off x="8926286" y="1210660"/>
            <a:ext cx="2421164" cy="335624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328" name="Google Shape;328;p45"/>
          <p:cNvPicPr preferRelativeResize="0"/>
          <p:nvPr/>
        </p:nvPicPr>
        <p:blipFill rotWithShape="1">
          <a:blip r:embed="rId2">
            <a:alphaModFix/>
          </a:blip>
          <a:srcRect/>
          <a:stretch/>
        </p:blipFill>
        <p:spPr>
          <a:xfrm>
            <a:off x="9441872" y="1789889"/>
            <a:ext cx="1279872" cy="220105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1"/>
        </a:solidFill>
        <a:effectLst/>
      </p:bgPr>
    </p:bg>
    <p:spTree>
      <p:nvGrpSpPr>
        <p:cNvPr id="1" name="Shape 329"/>
        <p:cNvGrpSpPr/>
        <p:nvPr/>
      </p:nvGrpSpPr>
      <p:grpSpPr>
        <a:xfrm>
          <a:off x="0" y="0"/>
          <a:ext cx="0" cy="0"/>
          <a:chOff x="0" y="0"/>
          <a:chExt cx="0" cy="0"/>
        </a:xfrm>
      </p:grpSpPr>
      <p:pic>
        <p:nvPicPr>
          <p:cNvPr id="330" name="Google Shape;330;p46" descr="Two people standing in a kitchen&#10;&#10;Description automatically generated"/>
          <p:cNvPicPr preferRelativeResize="0"/>
          <p:nvPr/>
        </p:nvPicPr>
        <p:blipFill rotWithShape="1">
          <a:blip r:embed="rId2">
            <a:alphaModFix/>
          </a:blip>
          <a:srcRect/>
          <a:stretch/>
        </p:blipFill>
        <p:spPr>
          <a:xfrm>
            <a:off x="0" y="-37577"/>
            <a:ext cx="12225403" cy="6858000"/>
          </a:xfrm>
          <a:prstGeom prst="rect">
            <a:avLst/>
          </a:prstGeom>
          <a:noFill/>
          <a:ln>
            <a:noFill/>
          </a:ln>
        </p:spPr>
      </p:pic>
      <p:sp>
        <p:nvSpPr>
          <p:cNvPr id="331" name="Google Shape;331;p46"/>
          <p:cNvSpPr/>
          <p:nvPr/>
        </p:nvSpPr>
        <p:spPr>
          <a:xfrm>
            <a:off x="-2" y="4521896"/>
            <a:ext cx="12225403" cy="23361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p46"/>
          <p:cNvSpPr txBox="1">
            <a:spLocks noGrp="1"/>
          </p:cNvSpPr>
          <p:nvPr>
            <p:ph type="title"/>
          </p:nvPr>
        </p:nvSpPr>
        <p:spPr>
          <a:xfrm>
            <a:off x="731643" y="649037"/>
            <a:ext cx="10615806" cy="3341072"/>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503975" rIns="91425" bIns="45700" anchor="t" anchorCtr="0">
            <a:normAutofit/>
          </a:bodyPr>
          <a:lstStyle>
            <a:lvl1pPr lvl="0" algn="l">
              <a:lnSpc>
                <a:spcPct val="90000"/>
              </a:lnSpc>
              <a:spcBef>
                <a:spcPts val="0"/>
              </a:spcBef>
              <a:spcAft>
                <a:spcPts val="0"/>
              </a:spcAft>
              <a:buClr>
                <a:schemeClr val="accent1"/>
              </a:buClr>
              <a:buSzPts val="4800"/>
              <a:buFont typeface="Helvetica Neue"/>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3" name="Google Shape;333;p46"/>
          <p:cNvSpPr txBox="1">
            <a:spLocks noGrp="1"/>
          </p:cNvSpPr>
          <p:nvPr>
            <p:ph type="body" idx="1"/>
          </p:nvPr>
        </p:nvSpPr>
        <p:spPr>
          <a:xfrm>
            <a:off x="731642" y="5024934"/>
            <a:ext cx="10615806" cy="1375908"/>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503975" rIns="91425" bIns="45700" anchor="t" anchorCtr="0">
            <a:normAutofit/>
          </a:bodyPr>
          <a:lstStyle>
            <a:lvl1pPr marL="457200" lvl="0" indent="-228600" algn="l">
              <a:lnSpc>
                <a:spcPct val="12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4" name="Google Shape;334;p46"/>
          <p:cNvSpPr txBox="1"/>
          <p:nvPr/>
        </p:nvSpPr>
        <p:spPr>
          <a:xfrm>
            <a:off x="10095978" y="5024934"/>
            <a:ext cx="1251472" cy="1375908"/>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fontScale="77500" lnSpcReduction="20000"/>
          </a:bodyPr>
          <a:lstStyle/>
          <a:p>
            <a:pPr marL="0" marR="0" lvl="0" indent="0" algn="l" rtl="0">
              <a:lnSpc>
                <a:spcPct val="90000"/>
              </a:lnSpc>
              <a:spcBef>
                <a:spcPts val="0"/>
              </a:spcBef>
              <a:spcAft>
                <a:spcPts val="0"/>
              </a:spcAft>
              <a:buClr>
                <a:schemeClr val="accent2"/>
              </a:buClr>
              <a:buSzPct val="1000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335" name="Google Shape;335;p46"/>
          <p:cNvPicPr preferRelativeResize="0"/>
          <p:nvPr/>
        </p:nvPicPr>
        <p:blipFill rotWithShape="1">
          <a:blip r:embed="rId3">
            <a:alphaModFix/>
          </a:blip>
          <a:srcRect/>
          <a:stretch/>
        </p:blipFill>
        <p:spPr>
          <a:xfrm>
            <a:off x="10429158" y="5223352"/>
            <a:ext cx="573114" cy="98561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p47"/>
          <p:cNvSpPr txBox="1">
            <a:spLocks noGrp="1"/>
          </p:cNvSpPr>
          <p:nvPr>
            <p:ph type="body" idx="1"/>
          </p:nvPr>
        </p:nvSpPr>
        <p:spPr>
          <a:xfrm>
            <a:off x="838200" y="1825625"/>
            <a:ext cx="10515600" cy="4156721"/>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000"/>
              </a:spcBef>
              <a:spcAft>
                <a:spcPts val="0"/>
              </a:spcAft>
              <a:buClr>
                <a:schemeClr val="dk1"/>
              </a:buClr>
              <a:buSzPts val="2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1" name="Google Shape;34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1pPr>
            <a:lvl2pPr marL="0" lvl="1"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2pPr>
            <a:lvl3pPr marL="0" lvl="2"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3pPr>
            <a:lvl4pPr marL="0" lvl="3"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4pPr>
            <a:lvl5pPr marL="0" lvl="4"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5pPr>
            <a:lvl6pPr marL="0" lvl="5"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6pPr>
            <a:lvl7pPr marL="0" lvl="6"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7pPr>
            <a:lvl8pPr marL="0" lvl="7"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8pPr>
            <a:lvl9pPr marL="0" lvl="8"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‹Nr.›</a:t>
            </a:fld>
            <a:endParaRPr/>
          </a:p>
        </p:txBody>
      </p:sp>
      <p:sp>
        <p:nvSpPr>
          <p:cNvPr id="342" name="Google Shape;342;p47"/>
          <p:cNvSpPr txBox="1"/>
          <p:nvPr/>
        </p:nvSpPr>
        <p:spPr>
          <a:xfrm>
            <a:off x="48987" y="48987"/>
            <a:ext cx="12094026" cy="6753957"/>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43" name="Google Shape;343;p47"/>
          <p:cNvSpPr txBox="1"/>
          <p:nvPr/>
        </p:nvSpPr>
        <p:spPr>
          <a:xfrm>
            <a:off x="48986" y="6280748"/>
            <a:ext cx="12094027" cy="536193"/>
          </a:xfrm>
          <a:prstGeom prst="rect">
            <a:avLst/>
          </a:prstGeom>
          <a:noFill/>
          <a:ln w="127000" cap="sq" cmpd="sng">
            <a:solidFill>
              <a:schemeClr val="accent3"/>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4"/>
        <p:cNvGrpSpPr/>
        <p:nvPr/>
      </p:nvGrpSpPr>
      <p:grpSpPr>
        <a:xfrm>
          <a:off x="0" y="0"/>
          <a:ext cx="0" cy="0"/>
          <a:chOff x="0" y="0"/>
          <a:chExt cx="0" cy="0"/>
        </a:xfrm>
      </p:grpSpPr>
      <p:sp>
        <p:nvSpPr>
          <p:cNvPr id="345" name="Google Shape;34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6" name="Google Shape;346;p48"/>
          <p:cNvSpPr txBox="1">
            <a:spLocks noGrp="1"/>
          </p:cNvSpPr>
          <p:nvPr>
            <p:ph type="body" idx="1"/>
          </p:nvPr>
        </p:nvSpPr>
        <p:spPr>
          <a:xfrm>
            <a:off x="838200" y="1825625"/>
            <a:ext cx="5181600" cy="418771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48"/>
          <p:cNvSpPr txBox="1">
            <a:spLocks noGrp="1"/>
          </p:cNvSpPr>
          <p:nvPr>
            <p:ph type="body" idx="2"/>
          </p:nvPr>
        </p:nvSpPr>
        <p:spPr>
          <a:xfrm>
            <a:off x="6172200" y="1825625"/>
            <a:ext cx="5181600" cy="418771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b="0" i="0">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0" name="Google Shape;35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1pPr>
            <a:lvl2pPr marL="0" lvl="1"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2pPr>
            <a:lvl3pPr marL="0" lvl="2"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3pPr>
            <a:lvl4pPr marL="0" lvl="3"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4pPr>
            <a:lvl5pPr marL="0" lvl="4"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5pPr>
            <a:lvl6pPr marL="0" lvl="5"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6pPr>
            <a:lvl7pPr marL="0" lvl="6"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7pPr>
            <a:lvl8pPr marL="0" lvl="7"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8pPr>
            <a:lvl9pPr marL="0" lvl="8" indent="0" algn="r">
              <a:spcBef>
                <a:spcPts val="0"/>
              </a:spcBef>
              <a:buNone/>
              <a:defRPr sz="105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‹Nr.›</a:t>
            </a:fld>
            <a:endParaRPr/>
          </a:p>
        </p:txBody>
      </p:sp>
      <p:sp>
        <p:nvSpPr>
          <p:cNvPr id="351" name="Google Shape;351;p48"/>
          <p:cNvSpPr txBox="1"/>
          <p:nvPr/>
        </p:nvSpPr>
        <p:spPr>
          <a:xfrm>
            <a:off x="48987" y="48987"/>
            <a:ext cx="12094026" cy="6753957"/>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52" name="Google Shape;352;p48"/>
          <p:cNvSpPr txBox="1"/>
          <p:nvPr/>
        </p:nvSpPr>
        <p:spPr>
          <a:xfrm>
            <a:off x="48987" y="6270815"/>
            <a:ext cx="12094027" cy="536193"/>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353"/>
        <p:cNvGrpSpPr/>
        <p:nvPr/>
      </p:nvGrpSpPr>
      <p:grpSpPr>
        <a:xfrm>
          <a:off x="0" y="0"/>
          <a:ext cx="0" cy="0"/>
          <a:chOff x="0" y="0"/>
          <a:chExt cx="0" cy="0"/>
        </a:xfrm>
      </p:grpSpPr>
      <p:sp>
        <p:nvSpPr>
          <p:cNvPr id="354" name="Google Shape;354;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6" name="Google Shape;356;p49"/>
          <p:cNvSpPr txBox="1">
            <a:spLocks noGrp="1"/>
          </p:cNvSpPr>
          <p:nvPr>
            <p:ph type="body" idx="2"/>
          </p:nvPr>
        </p:nvSpPr>
        <p:spPr>
          <a:xfrm>
            <a:off x="839788" y="2505075"/>
            <a:ext cx="5157787"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8" name="Google Shape;358;p49"/>
          <p:cNvSpPr txBox="1">
            <a:spLocks noGrp="1"/>
          </p:cNvSpPr>
          <p:nvPr>
            <p:ph type="body" idx="4"/>
          </p:nvPr>
        </p:nvSpPr>
        <p:spPr>
          <a:xfrm>
            <a:off x="6172200" y="2505075"/>
            <a:ext cx="5183188" cy="34772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361" name="Google Shape;361;p49"/>
          <p:cNvSpPr txBox="1"/>
          <p:nvPr/>
        </p:nvSpPr>
        <p:spPr>
          <a:xfrm>
            <a:off x="48987" y="48987"/>
            <a:ext cx="12094026" cy="6753957"/>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62" name="Google Shape;362;p49"/>
          <p:cNvSpPr txBox="1"/>
          <p:nvPr/>
        </p:nvSpPr>
        <p:spPr>
          <a:xfrm>
            <a:off x="48986" y="6266751"/>
            <a:ext cx="12094027" cy="536193"/>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63" name="Google Shape;36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64"/>
        <p:cNvGrpSpPr/>
        <p:nvPr/>
      </p:nvGrpSpPr>
      <p:grpSpPr>
        <a:xfrm>
          <a:off x="0" y="0"/>
          <a:ext cx="0" cy="0"/>
          <a:chOff x="0" y="0"/>
          <a:chExt cx="0" cy="0"/>
        </a:xfrm>
      </p:grpSpPr>
      <p:sp>
        <p:nvSpPr>
          <p:cNvPr id="365" name="Google Shape;365;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6" name="Google Shape;366;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2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7" name="Google Shape;367;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8" name="Google Shape;36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‹Nr.›</a:t>
            </a:fld>
            <a:endParaRPr/>
          </a:p>
        </p:txBody>
      </p:sp>
      <p:sp>
        <p:nvSpPr>
          <p:cNvPr id="370" name="Google Shape;370;p50"/>
          <p:cNvSpPr txBox="1"/>
          <p:nvPr/>
        </p:nvSpPr>
        <p:spPr>
          <a:xfrm>
            <a:off x="48987" y="48987"/>
            <a:ext cx="12094026" cy="6753957"/>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3"/>
              </a:buClr>
              <a:buSzPts val="138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71" name="Google Shape;371;p50"/>
          <p:cNvSpPr txBox="1"/>
          <p:nvPr/>
        </p:nvSpPr>
        <p:spPr>
          <a:xfrm>
            <a:off x="48986" y="6266751"/>
            <a:ext cx="12094027" cy="536193"/>
          </a:xfrm>
          <a:prstGeom prst="rect">
            <a:avLst/>
          </a:prstGeom>
          <a:noFill/>
          <a:ln w="127000" cap="sq" cmpd="sng">
            <a:solidFill>
              <a:schemeClr val="accent4"/>
            </a:solidFill>
            <a:prstDash val="solid"/>
            <a:miter lim="800000"/>
            <a:headEnd type="none" w="sm" len="sm"/>
            <a:tailEnd type="none" w="sm" len="sm"/>
          </a:ln>
        </p:spPr>
        <p:txBody>
          <a:bodyPr spcFirstLastPara="1" wrap="square" lIns="503975" tIns="45700" rIns="91425" bIns="45700" anchor="b" anchorCtr="0">
            <a:normAutofit fontScale="25000" lnSpcReduction="20000"/>
          </a:bodyPr>
          <a:lstStyle/>
          <a:p>
            <a:pPr marL="0" marR="0" lvl="0" indent="0" algn="l" rtl="0">
              <a:lnSpc>
                <a:spcPct val="90000"/>
              </a:lnSpc>
              <a:spcBef>
                <a:spcPts val="0"/>
              </a:spcBef>
              <a:spcAft>
                <a:spcPts val="0"/>
              </a:spcAft>
              <a:buClr>
                <a:schemeClr val="accent3"/>
              </a:buClr>
              <a:buSzPct val="100000"/>
              <a:buFont typeface="Helvetica Neue"/>
              <a:buNone/>
            </a:pPr>
            <a:endParaRPr sz="13800" b="1" i="0" u="none" strike="noStrike" cap="none">
              <a:solidFill>
                <a:schemeClr val="accent3"/>
              </a:solidFill>
              <a:latin typeface="Helvetica Neue"/>
              <a:ea typeface="Helvetica Neue"/>
              <a:cs typeface="Helvetica Neue"/>
              <a:sym typeface="Helvetica Neue"/>
            </a:endParaRPr>
          </a:p>
        </p:txBody>
      </p:sp>
      <p:sp>
        <p:nvSpPr>
          <p:cNvPr id="372" name="Google Shape;37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3_Section Header">
  <p:cSld name="13_Section Header">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6"/>
          <p:cNvSpPr txBox="1">
            <a:spLocks noGrp="1"/>
          </p:cNvSpPr>
          <p:nvPr>
            <p:ph type="title"/>
          </p:nvPr>
        </p:nvSpPr>
        <p:spPr>
          <a:xfrm>
            <a:off x="762000" y="2187146"/>
            <a:ext cx="10668000" cy="237532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2"/>
              </a:buClr>
              <a:buSzPts val="4800"/>
              <a:buFont typeface="Helvetica Neue"/>
              <a:buNone/>
              <a:defRPr sz="48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762000" y="4562475"/>
            <a:ext cx="10668000"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90000"/>
              </a:lnSpc>
              <a:spcBef>
                <a:spcPts val="1000"/>
              </a:spcBef>
              <a:spcAft>
                <a:spcPts val="0"/>
              </a:spcAft>
              <a:buClr>
                <a:schemeClr val="accent2"/>
              </a:buClr>
              <a:buSzPts val="2400"/>
              <a:buNone/>
              <a:defRPr sz="2400" b="1" i="0">
                <a:solidFill>
                  <a:schemeClr val="accent2"/>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4_Section Header">
  <p:cSld name="4_Section Header">
    <p:bg>
      <p:bgPr>
        <a:solidFill>
          <a:schemeClr val="accent1"/>
        </a:solid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68247" y="2026170"/>
            <a:ext cx="7107836" cy="280565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lvl1pPr lvl="0" algn="l">
              <a:lnSpc>
                <a:spcPct val="90000"/>
              </a:lnSpc>
              <a:spcBef>
                <a:spcPts val="0"/>
              </a:spcBef>
              <a:spcAft>
                <a:spcPts val="0"/>
              </a:spcAft>
              <a:buClr>
                <a:schemeClr val="accent2"/>
              </a:buClr>
              <a:buSzPts val="6000"/>
              <a:buFont typeface="Helvetica Neue"/>
              <a:buNone/>
              <a:defRPr sz="60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p:nvPr/>
        </p:nvSpPr>
        <p:spPr>
          <a:xfrm>
            <a:off x="7869836" y="2026170"/>
            <a:ext cx="3560164" cy="280565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43" name="Google Shape;43;p7" descr="Logo&#10;&#10;Description automatically generated"/>
          <p:cNvPicPr preferRelativeResize="0"/>
          <p:nvPr/>
        </p:nvPicPr>
        <p:blipFill rotWithShape="1">
          <a:blip r:embed="rId2">
            <a:alphaModFix/>
          </a:blip>
          <a:srcRect/>
          <a:stretch/>
        </p:blipFill>
        <p:spPr>
          <a:xfrm>
            <a:off x="7956332" y="2308486"/>
            <a:ext cx="3436247" cy="229366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9_Section Header">
  <p:cSld name="19_Section Header">
    <p:bg>
      <p:bgPr>
        <a:solidFill>
          <a:schemeClr val="accent1">
            <a:alpha val="0"/>
          </a:schemeClr>
        </a:solidFill>
        <a:effectLst/>
      </p:bgPr>
    </p:bg>
    <p:spTree>
      <p:nvGrpSpPr>
        <p:cNvPr id="1" name="Shape 44"/>
        <p:cNvGrpSpPr/>
        <p:nvPr/>
      </p:nvGrpSpPr>
      <p:grpSpPr>
        <a:xfrm>
          <a:off x="0" y="0"/>
          <a:ext cx="0" cy="0"/>
          <a:chOff x="0" y="0"/>
          <a:chExt cx="0" cy="0"/>
        </a:xfrm>
      </p:grpSpPr>
      <p:pic>
        <p:nvPicPr>
          <p:cNvPr id="45" name="Google Shape;45;p8" descr="Logo&#10;&#10;Description automatically generated"/>
          <p:cNvPicPr preferRelativeResize="0"/>
          <p:nvPr/>
        </p:nvPicPr>
        <p:blipFill rotWithShape="1">
          <a:blip r:embed="rId2">
            <a:alphaModFix/>
          </a:blip>
          <a:srcRect/>
          <a:stretch/>
        </p:blipFill>
        <p:spPr>
          <a:xfrm>
            <a:off x="1486422" y="352149"/>
            <a:ext cx="9219156" cy="61537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0_Section Header">
  <p:cSld name="10_Section Header">
    <p:spTree>
      <p:nvGrpSpPr>
        <p:cNvPr id="1" name="Shape 46"/>
        <p:cNvGrpSpPr/>
        <p:nvPr/>
      </p:nvGrpSpPr>
      <p:grpSpPr>
        <a:xfrm>
          <a:off x="0" y="0"/>
          <a:ext cx="0" cy="0"/>
          <a:chOff x="0" y="0"/>
          <a:chExt cx="0" cy="0"/>
        </a:xfrm>
      </p:grpSpPr>
      <p:pic>
        <p:nvPicPr>
          <p:cNvPr id="47" name="Google Shape;47;p9"/>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8" name="Google Shape;48;p9" descr="Logo&#10;&#10;Description automatically generated"/>
          <p:cNvPicPr preferRelativeResize="0"/>
          <p:nvPr/>
        </p:nvPicPr>
        <p:blipFill rotWithShape="1">
          <a:blip r:embed="rId3">
            <a:alphaModFix/>
          </a:blip>
          <a:srcRect/>
          <a:stretch/>
        </p:blipFill>
        <p:spPr>
          <a:xfrm>
            <a:off x="0" y="3848624"/>
            <a:ext cx="4438120" cy="29624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8_Section Header">
  <p:cSld name="8_Section Header">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1" name="Google Shape;51;p10"/>
          <p:cNvPicPr preferRelativeResize="0"/>
          <p:nvPr/>
        </p:nvPicPr>
        <p:blipFill rotWithShape="1">
          <a:blip r:embed="rId3">
            <a:alphaModFix/>
          </a:blip>
          <a:srcRect/>
          <a:stretch/>
        </p:blipFill>
        <p:spPr>
          <a:xfrm>
            <a:off x="9441873" y="1789889"/>
            <a:ext cx="1287850" cy="2214774"/>
          </a:xfrm>
          <a:prstGeom prst="rect">
            <a:avLst/>
          </a:prstGeom>
          <a:noFill/>
          <a:ln>
            <a:noFill/>
          </a:ln>
        </p:spPr>
      </p:pic>
      <p:sp>
        <p:nvSpPr>
          <p:cNvPr id="52" name="Google Shape;52;p10"/>
          <p:cNvSpPr txBox="1">
            <a:spLocks noGrp="1"/>
          </p:cNvSpPr>
          <p:nvPr>
            <p:ph type="title"/>
          </p:nvPr>
        </p:nvSpPr>
        <p:spPr>
          <a:xfrm>
            <a:off x="762000" y="762000"/>
            <a:ext cx="8164286" cy="380047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503975" rIns="503975" bIns="0" anchor="t" anchorCtr="0">
            <a:normAutofit/>
          </a:bodyPr>
          <a:lstStyle>
            <a:lvl1pPr lvl="0" algn="l">
              <a:lnSpc>
                <a:spcPct val="90000"/>
              </a:lnSpc>
              <a:spcBef>
                <a:spcPts val="0"/>
              </a:spcBef>
              <a:spcAft>
                <a:spcPts val="0"/>
              </a:spcAft>
              <a:buClr>
                <a:schemeClr val="accent1"/>
              </a:buClr>
              <a:buSzPts val="4800"/>
              <a:buFont typeface="Helvetica Neue"/>
              <a:buNone/>
              <a:defRPr sz="4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0"/>
          <p:cNvSpPr txBox="1">
            <a:spLocks noGrp="1"/>
          </p:cNvSpPr>
          <p:nvPr>
            <p:ph type="body" idx="1"/>
          </p:nvPr>
        </p:nvSpPr>
        <p:spPr>
          <a:xfrm>
            <a:off x="762000" y="4562475"/>
            <a:ext cx="10668000" cy="1533525"/>
          </a:xfrm>
          <a:prstGeom prst="rect">
            <a:avLst/>
          </a:prstGeom>
          <a:noFill/>
          <a:ln w="127000" cap="flat" cmpd="sng">
            <a:solidFill>
              <a:schemeClr val="accent1"/>
            </a:solidFill>
            <a:prstDash val="solid"/>
            <a:miter lim="800000"/>
            <a:headEnd type="none" w="sm" len="sm"/>
            <a:tailEnd type="none" w="sm" len="sm"/>
          </a:ln>
        </p:spPr>
        <p:txBody>
          <a:bodyPr spcFirstLastPara="1" wrap="square" lIns="503975" tIns="0" rIns="503975" bIns="0" anchor="ctr" anchorCtr="0">
            <a:normAutofit/>
          </a:bodyPr>
          <a:lstStyle>
            <a:lvl1pPr marL="457200" lvl="0" indent="-228600" algn="l">
              <a:lnSpc>
                <a:spcPct val="100000"/>
              </a:lnSpc>
              <a:spcBef>
                <a:spcPts val="1000"/>
              </a:spcBef>
              <a:spcAft>
                <a:spcPts val="0"/>
              </a:spcAft>
              <a:buClr>
                <a:schemeClr val="accent1"/>
              </a:buClr>
              <a:buSzPts val="2400"/>
              <a:buNone/>
              <a:defRPr sz="2400" b="1" i="0">
                <a:solidFill>
                  <a:schemeClr val="accent1"/>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 name="Google Shape;54;p10"/>
          <p:cNvSpPr txBox="1"/>
          <p:nvPr/>
        </p:nvSpPr>
        <p:spPr>
          <a:xfrm>
            <a:off x="8926286" y="762000"/>
            <a:ext cx="2503714" cy="3804905"/>
          </a:xfrm>
          <a:prstGeom prst="rect">
            <a:avLst/>
          </a:prstGeom>
          <a:noFill/>
          <a:ln w="127000" cap="sq" cmpd="sng">
            <a:solidFill>
              <a:schemeClr val="accent1"/>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orient="horz" pos="436">
          <p15:clr>
            <a:srgbClr val="FBAE40"/>
          </p15:clr>
        </p15:guide>
        <p15:guide id="2" pos="438">
          <p15:clr>
            <a:srgbClr val="FBAE40"/>
          </p15:clr>
        </p15:guide>
        <p15:guide id="3" pos="7242">
          <p15:clr>
            <a:srgbClr val="FBAE40"/>
          </p15:clr>
        </p15:guide>
        <p15:guide id="4" orient="horz" pos="388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760138" y="1812175"/>
            <a:ext cx="10668000" cy="3907707"/>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503975" rIns="503975" bIns="503975"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title"/>
          </p:nvPr>
        </p:nvSpPr>
        <p:spPr>
          <a:xfrm>
            <a:off x="760138" y="757523"/>
            <a:ext cx="10668000" cy="1060552"/>
          </a:xfrm>
          <a:prstGeom prst="rect">
            <a:avLst/>
          </a:prstGeom>
          <a:noFill/>
          <a:ln w="127000" cap="flat" cmpd="sng">
            <a:solidFill>
              <a:schemeClr val="accent3"/>
            </a:solidFill>
            <a:prstDash val="solid"/>
            <a:miter lim="800000"/>
            <a:headEnd type="none" w="sm" len="sm"/>
            <a:tailEnd type="none" w="sm" len="sm"/>
          </a:ln>
        </p:spPr>
        <p:txBody>
          <a:bodyPr spcFirstLastPara="1" wrap="square" lIns="503975" tIns="0" rIns="503975" bIns="0" anchor="ctr" anchorCtr="0">
            <a:normAutofit/>
          </a:bodyPr>
          <a:lstStyle>
            <a:lvl1pPr marR="0" lvl="0" algn="l" rtl="0">
              <a:lnSpc>
                <a:spcPct val="90000"/>
              </a:lnSpc>
              <a:spcBef>
                <a:spcPts val="0"/>
              </a:spcBef>
              <a:spcAft>
                <a:spcPts val="0"/>
              </a:spcAft>
              <a:buClr>
                <a:schemeClr val="dk1"/>
              </a:buClr>
              <a:buSzPts val="4400"/>
              <a:buFont typeface="Helvetica Neue"/>
              <a:buNone/>
              <a:defRPr sz="44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dt" idx="10"/>
          </p:nvPr>
        </p:nvSpPr>
        <p:spPr>
          <a:xfrm>
            <a:off x="763858" y="5741252"/>
            <a:ext cx="2817542" cy="365125"/>
          </a:xfrm>
          <a:prstGeom prst="rect">
            <a:avLst/>
          </a:prstGeom>
          <a:noFill/>
          <a:ln>
            <a:noFill/>
          </a:ln>
        </p:spPr>
        <p:txBody>
          <a:bodyPr spcFirstLastPara="1" wrap="square" lIns="50397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927087" y="5741252"/>
            <a:ext cx="422631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095539" y="5741252"/>
            <a:ext cx="1258262" cy="365125"/>
          </a:xfrm>
          <a:prstGeom prst="rect">
            <a:avLst/>
          </a:prstGeom>
          <a:noFill/>
          <a:ln>
            <a:noFill/>
          </a:ln>
        </p:spPr>
        <p:txBody>
          <a:bodyPr spcFirstLastPara="1" wrap="square" lIns="91425" tIns="45700" rIns="503975" bIns="45700" anchor="ctr" anchorCtr="0">
            <a:noAutofit/>
          </a:bodyPr>
          <a:lstStyle>
            <a:lvl1pPr marL="0" marR="0" lvl="0" indent="0" algn="r" rtl="0">
              <a:spcBef>
                <a:spcPts val="0"/>
              </a:spcBef>
              <a:buNone/>
              <a:defRPr sz="1050" b="0" i="0" u="none" strike="noStrike" cap="none">
                <a:solidFill>
                  <a:schemeClr val="dk1"/>
                </a:solidFill>
                <a:latin typeface="Helvetica Neue"/>
                <a:ea typeface="Helvetica Neue"/>
                <a:cs typeface="Helvetica Neue"/>
                <a:sym typeface="Helvetica Neue"/>
              </a:defRPr>
            </a:lvl1pPr>
            <a:lvl2pPr marL="0" marR="0" lvl="1" indent="0" algn="r" rtl="0">
              <a:spcBef>
                <a:spcPts val="0"/>
              </a:spcBef>
              <a:buNone/>
              <a:defRPr sz="1050" b="0" i="0" u="none" strike="noStrike" cap="none">
                <a:solidFill>
                  <a:schemeClr val="dk1"/>
                </a:solidFill>
                <a:latin typeface="Helvetica Neue"/>
                <a:ea typeface="Helvetica Neue"/>
                <a:cs typeface="Helvetica Neue"/>
                <a:sym typeface="Helvetica Neue"/>
              </a:defRPr>
            </a:lvl2pPr>
            <a:lvl3pPr marL="0" marR="0" lvl="2" indent="0" algn="r" rtl="0">
              <a:spcBef>
                <a:spcPts val="0"/>
              </a:spcBef>
              <a:buNone/>
              <a:defRPr sz="1050" b="0" i="0" u="none" strike="noStrike" cap="none">
                <a:solidFill>
                  <a:schemeClr val="dk1"/>
                </a:solidFill>
                <a:latin typeface="Helvetica Neue"/>
                <a:ea typeface="Helvetica Neue"/>
                <a:cs typeface="Helvetica Neue"/>
                <a:sym typeface="Helvetica Neue"/>
              </a:defRPr>
            </a:lvl3pPr>
            <a:lvl4pPr marL="0" marR="0" lvl="3" indent="0" algn="r" rtl="0">
              <a:spcBef>
                <a:spcPts val="0"/>
              </a:spcBef>
              <a:buNone/>
              <a:defRPr sz="1050" b="0" i="0" u="none" strike="noStrike" cap="none">
                <a:solidFill>
                  <a:schemeClr val="dk1"/>
                </a:solidFill>
                <a:latin typeface="Helvetica Neue"/>
                <a:ea typeface="Helvetica Neue"/>
                <a:cs typeface="Helvetica Neue"/>
                <a:sym typeface="Helvetica Neue"/>
              </a:defRPr>
            </a:lvl4pPr>
            <a:lvl5pPr marL="0" marR="0" lvl="4" indent="0" algn="r" rtl="0">
              <a:spcBef>
                <a:spcPts val="0"/>
              </a:spcBef>
              <a:buNone/>
              <a:defRPr sz="1050" b="0" i="0" u="none" strike="noStrike" cap="none">
                <a:solidFill>
                  <a:schemeClr val="dk1"/>
                </a:solidFill>
                <a:latin typeface="Helvetica Neue"/>
                <a:ea typeface="Helvetica Neue"/>
                <a:cs typeface="Helvetica Neue"/>
                <a:sym typeface="Helvetica Neue"/>
              </a:defRPr>
            </a:lvl5pPr>
            <a:lvl6pPr marL="0" marR="0" lvl="5" indent="0" algn="r" rtl="0">
              <a:spcBef>
                <a:spcPts val="0"/>
              </a:spcBef>
              <a:buNone/>
              <a:defRPr sz="1050" b="0" i="0" u="none" strike="noStrike" cap="none">
                <a:solidFill>
                  <a:schemeClr val="dk1"/>
                </a:solidFill>
                <a:latin typeface="Helvetica Neue"/>
                <a:ea typeface="Helvetica Neue"/>
                <a:cs typeface="Helvetica Neue"/>
                <a:sym typeface="Helvetica Neue"/>
              </a:defRPr>
            </a:lvl6pPr>
            <a:lvl7pPr marL="0" marR="0" lvl="6" indent="0" algn="r" rtl="0">
              <a:spcBef>
                <a:spcPts val="0"/>
              </a:spcBef>
              <a:buNone/>
              <a:defRPr sz="1050" b="0" i="0" u="none" strike="noStrike" cap="none">
                <a:solidFill>
                  <a:schemeClr val="dk1"/>
                </a:solidFill>
                <a:latin typeface="Helvetica Neue"/>
                <a:ea typeface="Helvetica Neue"/>
                <a:cs typeface="Helvetica Neue"/>
                <a:sym typeface="Helvetica Neue"/>
              </a:defRPr>
            </a:lvl7pPr>
            <a:lvl8pPr marL="0" marR="0" lvl="7" indent="0" algn="r" rtl="0">
              <a:spcBef>
                <a:spcPts val="0"/>
              </a:spcBef>
              <a:buNone/>
              <a:defRPr sz="1050" b="0" i="0" u="none" strike="noStrike" cap="none">
                <a:solidFill>
                  <a:schemeClr val="dk1"/>
                </a:solidFill>
                <a:latin typeface="Helvetica Neue"/>
                <a:ea typeface="Helvetica Neue"/>
                <a:cs typeface="Helvetica Neue"/>
                <a:sym typeface="Helvetica Neue"/>
              </a:defRPr>
            </a:lvl8pPr>
            <a:lvl9pPr marL="0" marR="0" lvl="8" indent="0" algn="r" rtl="0">
              <a:spcBef>
                <a:spcPts val="0"/>
              </a:spcBef>
              <a:buNone/>
              <a:defRPr sz="105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‹Nr.›</a:t>
            </a:fld>
            <a:endParaRPr/>
          </a:p>
        </p:txBody>
      </p:sp>
      <p:sp>
        <p:nvSpPr>
          <p:cNvPr id="15" name="Google Shape;15;p1"/>
          <p:cNvSpPr/>
          <p:nvPr/>
        </p:nvSpPr>
        <p:spPr>
          <a:xfrm>
            <a:off x="763859" y="5719882"/>
            <a:ext cx="10664282" cy="38649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p:nvPr/>
        </p:nvSpPr>
        <p:spPr>
          <a:xfrm>
            <a:off x="760140" y="5719882"/>
            <a:ext cx="10668000" cy="386495"/>
          </a:xfrm>
          <a:prstGeom prst="rect">
            <a:avLst/>
          </a:prstGeom>
          <a:noFill/>
          <a:ln w="1270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3884">
          <p15:clr>
            <a:srgbClr val="F26B43"/>
          </p15:clr>
        </p15:guide>
        <p15:guide id="4" orient="horz" pos="436">
          <p15:clr>
            <a:srgbClr val="F26B43"/>
          </p15:clr>
        </p15:guide>
        <p15:guide id="5" orient="horz" pos="11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5" name="Google Shape;26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6" name="Google Shape;26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1pPr>
            <a:lvl2pPr marL="0" marR="0" lvl="1"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2pPr>
            <a:lvl3pPr marL="0" marR="0" lvl="2"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3pPr>
            <a:lvl4pPr marL="0" marR="0" lvl="3"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4pPr>
            <a:lvl5pPr marL="0" marR="0" lvl="4"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5pPr>
            <a:lvl6pPr marL="0" marR="0" lvl="5"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6pPr>
            <a:lvl7pPr marL="0" marR="0" lvl="6"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7pPr>
            <a:lvl8pPr marL="0" marR="0" lvl="7"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8pPr>
            <a:lvl9pPr marL="0" marR="0" lvl="8" indent="0" algn="r" rtl="0">
              <a:spcBef>
                <a:spcPts val="0"/>
              </a:spcBef>
              <a:buNone/>
              <a:defRPr sz="1050" b="0" i="0" u="none" strike="noStrike" cap="none">
                <a:solidFill>
                  <a:schemeClr val="dk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‹Nr.›</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40.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0.jp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58.jpg"/></Relationships>
</file>

<file path=ppt/slides/_rels/slide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9.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Bw2ruZYthpE" TargetMode="External"/><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71.jp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jKb_8bxJmSA" TargetMode="External"/><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74.jp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76.jp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7.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1.xml"/><Relationship Id="rId6" Type="http://schemas.openxmlformats.org/officeDocument/2006/relationships/image" Target="../media/image80.png"/><Relationship Id="rId5" Type="http://schemas.openxmlformats.org/officeDocument/2006/relationships/image" Target="../media/image79.jp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4.gif"/></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hyperlink" Target="https://machmit.jugendinnovativ.at/#/login" TargetMode="External"/><Relationship Id="rId2" Type="http://schemas.openxmlformats.org/officeDocument/2006/relationships/notesSlide" Target="../notesSlides/notesSlide38.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hyperlink" Target="https://machmit.jugendinnovativ.at/" TargetMode="External"/><Relationship Id="rId2" Type="http://schemas.openxmlformats.org/officeDocument/2006/relationships/notesSlide" Target="../notesSlides/notesSlide39.xml"/><Relationship Id="rId1" Type="http://schemas.openxmlformats.org/officeDocument/2006/relationships/slideLayout" Target="../slideLayouts/slideLayout42.xml"/><Relationship Id="rId4" Type="http://schemas.openxmlformats.org/officeDocument/2006/relationships/hyperlink" Target="https://machmit.jugendinnovativ.at/#/log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hyperlink" Target="https://www.bttr.agency/" TargetMode="External"/><Relationship Id="rId2" Type="http://schemas.openxmlformats.org/officeDocument/2006/relationships/notesSlide" Target="../notesSlides/notesSlide40.xml"/><Relationship Id="rId1" Type="http://schemas.openxmlformats.org/officeDocument/2006/relationships/slideLayout" Target="../slideLayouts/slideLayout42.xml"/><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60" descr="A person taking a picture of a beach&#10;&#10;Description automatically generated"/>
          <p:cNvPicPr preferRelativeResize="0"/>
          <p:nvPr/>
        </p:nvPicPr>
        <p:blipFill rotWithShape="1">
          <a:blip r:embed="rId3">
            <a:alphaModFix/>
          </a:blip>
          <a:srcRect/>
          <a:stretch/>
        </p:blipFill>
        <p:spPr>
          <a:xfrm>
            <a:off x="6821405" y="3620782"/>
            <a:ext cx="4809945" cy="2254859"/>
          </a:xfrm>
          <a:prstGeom prst="rect">
            <a:avLst/>
          </a:prstGeom>
          <a:noFill/>
          <a:ln>
            <a:noFill/>
          </a:ln>
        </p:spPr>
      </p:pic>
      <p:sp>
        <p:nvSpPr>
          <p:cNvPr id="462" name="Google Shape;462;p60"/>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BELICHTUNG EINSTELLEN</a:t>
            </a:r>
            <a:endParaRPr sz="2400">
              <a:solidFill>
                <a:schemeClr val="accent1"/>
              </a:solidFill>
            </a:endParaRPr>
          </a:p>
        </p:txBody>
      </p:sp>
      <p:sp>
        <p:nvSpPr>
          <p:cNvPr id="463" name="Google Shape;463;p60"/>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Ein Bild sollte immer </a:t>
            </a:r>
            <a:r>
              <a:rPr lang="en-GB" sz="1800" b="1" i="0">
                <a:solidFill>
                  <a:schemeClr val="accent1"/>
                </a:solidFill>
                <a:latin typeface="Arial"/>
                <a:ea typeface="Arial"/>
                <a:cs typeface="Arial"/>
                <a:sym typeface="Arial"/>
              </a:rPr>
              <a:t>gut belichtet</a:t>
            </a:r>
            <a:r>
              <a:rPr lang="en-GB" sz="1800" b="0" i="0" u="none" strike="noStrike">
                <a:solidFill>
                  <a:srgbClr val="000000"/>
                </a:solidFill>
                <a:latin typeface="Arial"/>
                <a:ea typeface="Arial"/>
                <a:cs typeface="Arial"/>
                <a:sym typeface="Arial"/>
              </a:rPr>
              <a:t> sein. Das heißt</a:t>
            </a:r>
            <a:r>
              <a:rPr lang="en-GB" sz="1800">
                <a:solidFill>
                  <a:srgbClr val="000000"/>
                </a:solidFill>
                <a:latin typeface="Arial"/>
                <a:ea typeface="Arial"/>
                <a:cs typeface="Arial"/>
                <a:sym typeface="Arial"/>
              </a:rPr>
              <a:t> </a:t>
            </a:r>
            <a:r>
              <a:rPr lang="en-GB" sz="1800" b="0" i="0" u="none" strike="noStrike">
                <a:solidFill>
                  <a:srgbClr val="000000"/>
                </a:solidFill>
                <a:latin typeface="Arial"/>
                <a:ea typeface="Arial"/>
                <a:cs typeface="Arial"/>
                <a:sym typeface="Arial"/>
              </a:rPr>
              <a:t>keine Stellen, die überstrahlen oder die zu dunkel sind.</a:t>
            </a:r>
            <a:endParaRPr sz="2000" b="0"/>
          </a:p>
          <a:p>
            <a:pPr marL="0" lvl="0" indent="0" algn="l" rtl="0">
              <a:lnSpc>
                <a:spcPct val="120000"/>
              </a:lnSpc>
              <a:spcBef>
                <a:spcPts val="1200"/>
              </a:spcBef>
              <a:spcAft>
                <a:spcPts val="0"/>
              </a:spcAft>
              <a:buClr>
                <a:srgbClr val="000000"/>
              </a:buClr>
              <a:buSzPts val="1800"/>
              <a:buNone/>
            </a:pPr>
            <a:r>
              <a:rPr lang="en-GB" sz="1800" b="0" i="0" u="none" strike="noStrike">
                <a:solidFill>
                  <a:srgbClr val="000000"/>
                </a:solidFill>
                <a:latin typeface="Arial"/>
                <a:ea typeface="Arial"/>
                <a:cs typeface="Arial"/>
                <a:sym typeface="Arial"/>
              </a:rPr>
              <a:t>Um auf dem Smartphone die Belichtung anzupassen, kann man auf das Bild drücken und am Schieberegler heller oder dunkler stellen.</a:t>
            </a:r>
            <a:endParaRPr sz="2000" b="0"/>
          </a:p>
          <a:p>
            <a:pPr marL="0" lvl="0" indent="0" algn="l" rtl="0">
              <a:lnSpc>
                <a:spcPct val="120000"/>
              </a:lnSpc>
              <a:spcBef>
                <a:spcPts val="2200"/>
              </a:spcBef>
              <a:spcAft>
                <a:spcPts val="0"/>
              </a:spcAft>
              <a:buClr>
                <a:schemeClr val="dk1"/>
              </a:buClr>
              <a:buSzPts val="2000"/>
              <a:buNone/>
            </a:pPr>
            <a:br>
              <a:rPr lang="en-GB" sz="2000" b="0"/>
            </a:br>
            <a:endParaRPr sz="1800"/>
          </a:p>
        </p:txBody>
      </p:sp>
      <p:pic>
        <p:nvPicPr>
          <p:cNvPr id="464" name="Google Shape;464;p60" descr="A group of people standing in front of a glass wall&#10;&#10;Description automatically generated"/>
          <p:cNvPicPr preferRelativeResize="0">
            <a:picLocks noGrp="1"/>
          </p:cNvPicPr>
          <p:nvPr>
            <p:ph type="pic" idx="2"/>
          </p:nvPr>
        </p:nvPicPr>
        <p:blipFill rotWithShape="1">
          <a:blip r:embed="rId4">
            <a:alphaModFix/>
          </a:blip>
          <a:srcRect/>
          <a:stretch/>
        </p:blipFill>
        <p:spPr>
          <a:xfrm>
            <a:off x="6782276" y="388382"/>
            <a:ext cx="4809945" cy="2751691"/>
          </a:xfrm>
          <a:prstGeom prst="rect">
            <a:avLst/>
          </a:prstGeom>
          <a:noFill/>
          <a:ln>
            <a:noFill/>
          </a:ln>
        </p:spPr>
      </p:pic>
      <p:pic>
        <p:nvPicPr>
          <p:cNvPr id="465" name="Google Shape;465;p60" descr="Tick with solid fill"/>
          <p:cNvPicPr preferRelativeResize="0"/>
          <p:nvPr/>
        </p:nvPicPr>
        <p:blipFill rotWithShape="1">
          <a:blip r:embed="rId5">
            <a:alphaModFix/>
          </a:blip>
          <a:srcRect/>
          <a:stretch/>
        </p:blipFill>
        <p:spPr>
          <a:xfrm>
            <a:off x="8967669" y="2540945"/>
            <a:ext cx="517419" cy="517419"/>
          </a:xfrm>
          <a:prstGeom prst="rect">
            <a:avLst/>
          </a:prstGeom>
          <a:noFill/>
          <a:ln>
            <a:noFill/>
          </a:ln>
        </p:spPr>
      </p:pic>
      <p:pic>
        <p:nvPicPr>
          <p:cNvPr id="466" name="Google Shape;466;p60" descr="Close with solid fill"/>
          <p:cNvPicPr preferRelativeResize="0"/>
          <p:nvPr/>
        </p:nvPicPr>
        <p:blipFill rotWithShape="1">
          <a:blip r:embed="rId6">
            <a:alphaModFix/>
          </a:blip>
          <a:srcRect/>
          <a:stretch/>
        </p:blipFill>
        <p:spPr>
          <a:xfrm>
            <a:off x="10577785" y="2540944"/>
            <a:ext cx="517419" cy="517419"/>
          </a:xfrm>
          <a:prstGeom prst="rect">
            <a:avLst/>
          </a:prstGeom>
          <a:noFill/>
          <a:ln>
            <a:noFill/>
          </a:ln>
        </p:spPr>
      </p:pic>
      <p:pic>
        <p:nvPicPr>
          <p:cNvPr id="467" name="Google Shape;467;p60" descr="Close with solid fill"/>
          <p:cNvPicPr preferRelativeResize="0"/>
          <p:nvPr/>
        </p:nvPicPr>
        <p:blipFill rotWithShape="1">
          <a:blip r:embed="rId6">
            <a:alphaModFix/>
          </a:blip>
          <a:srcRect/>
          <a:stretch/>
        </p:blipFill>
        <p:spPr>
          <a:xfrm>
            <a:off x="7357553" y="2540944"/>
            <a:ext cx="517419" cy="517419"/>
          </a:xfrm>
          <a:prstGeom prst="rect">
            <a:avLst/>
          </a:prstGeom>
          <a:noFill/>
          <a:ln>
            <a:noFill/>
          </a:ln>
        </p:spPr>
      </p:pic>
      <p:cxnSp>
        <p:nvCxnSpPr>
          <p:cNvPr id="468" name="Google Shape;468;p60"/>
          <p:cNvCxnSpPr/>
          <p:nvPr/>
        </p:nvCxnSpPr>
        <p:spPr>
          <a:xfrm rot="10800000" flipH="1">
            <a:off x="9458896" y="5057548"/>
            <a:ext cx="399011" cy="473303"/>
          </a:xfrm>
          <a:prstGeom prst="straightConnector1">
            <a:avLst/>
          </a:prstGeom>
          <a:noFill/>
          <a:ln w="63500" cap="flat" cmpd="sng">
            <a:solidFill>
              <a:schemeClr val="accent6"/>
            </a:solidFill>
            <a:prstDash val="solid"/>
            <a:miter lim="800000"/>
            <a:headEnd type="none" w="sm" len="sm"/>
            <a:tailEnd type="triangle" w="med" len="med"/>
          </a:ln>
        </p:spPr>
      </p:cxnSp>
      <p:sp>
        <p:nvSpPr>
          <p:cNvPr id="469" name="Google Shape;469;p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70" name="Google Shape;470;p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10</a:t>
            </a:fld>
            <a:endParaRPr>
              <a:solidFill>
                <a:schemeClr val="accent1"/>
              </a:solidFill>
            </a:endParaRPr>
          </a:p>
        </p:txBody>
      </p:sp>
      <p:sp>
        <p:nvSpPr>
          <p:cNvPr id="471" name="Google Shape;471;p60"/>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1" descr="A person in a room&#10;&#10;Description automatically generated"/>
          <p:cNvPicPr preferRelativeResize="0"/>
          <p:nvPr/>
        </p:nvPicPr>
        <p:blipFill rotWithShape="1">
          <a:blip r:embed="rId3">
            <a:alphaModFix/>
          </a:blip>
          <a:srcRect/>
          <a:stretch/>
        </p:blipFill>
        <p:spPr>
          <a:xfrm>
            <a:off x="7049754" y="662152"/>
            <a:ext cx="4304046" cy="2395040"/>
          </a:xfrm>
          <a:prstGeom prst="rect">
            <a:avLst/>
          </a:prstGeom>
          <a:noFill/>
          <a:ln>
            <a:noFill/>
          </a:ln>
        </p:spPr>
      </p:pic>
      <p:sp>
        <p:nvSpPr>
          <p:cNvPr id="478" name="Google Shape;478;p61"/>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FENSTER MEIDEN</a:t>
            </a:r>
            <a:endParaRPr sz="2400">
              <a:solidFill>
                <a:schemeClr val="accent1"/>
              </a:solidFill>
            </a:endParaRPr>
          </a:p>
        </p:txBody>
      </p:sp>
      <p:sp>
        <p:nvSpPr>
          <p:cNvPr id="479" name="Google Shape;479;p61"/>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Nicht vor Fenster positionieren, Fenster als Lichtquelle nutzen aber </a:t>
            </a:r>
            <a:r>
              <a:rPr lang="en-GB" sz="1800" b="1" i="0">
                <a:solidFill>
                  <a:schemeClr val="accent1"/>
                </a:solidFill>
                <a:latin typeface="Arial"/>
                <a:ea typeface="Arial"/>
                <a:cs typeface="Arial"/>
                <a:sym typeface="Arial"/>
              </a:rPr>
              <a:t>keine direkte Sonne</a:t>
            </a:r>
            <a:r>
              <a:rPr lang="en-GB" sz="1800" b="0" i="0" strike="noStrike">
                <a:solidFill>
                  <a:schemeClr val="accent1"/>
                </a:solidFill>
                <a:latin typeface="Arial"/>
                <a:ea typeface="Arial"/>
                <a:cs typeface="Arial"/>
                <a:sym typeface="Arial"/>
              </a:rPr>
              <a:t>! </a:t>
            </a:r>
            <a:endParaRPr sz="2000" b="0">
              <a:solidFill>
                <a:schemeClr val="accent1"/>
              </a:solidFill>
            </a:endParaRPr>
          </a:p>
          <a:p>
            <a:pPr marL="0" lvl="0" indent="0" algn="l" rtl="0">
              <a:lnSpc>
                <a:spcPct val="120000"/>
              </a:lnSpc>
              <a:spcBef>
                <a:spcPts val="2400"/>
              </a:spcBef>
              <a:spcAft>
                <a:spcPts val="0"/>
              </a:spcAft>
              <a:buClr>
                <a:srgbClr val="000000"/>
              </a:buClr>
              <a:buSzPts val="1800"/>
              <a:buNone/>
            </a:pPr>
            <a:r>
              <a:rPr lang="en-GB" sz="1800" b="0" i="0" u="none" strike="noStrike">
                <a:solidFill>
                  <a:srgbClr val="000000"/>
                </a:solidFill>
                <a:latin typeface="Arial"/>
                <a:ea typeface="Arial"/>
                <a:cs typeface="Arial"/>
                <a:sym typeface="Arial"/>
              </a:rPr>
              <a:t>Sonst wird euer Bild an einigen Stellen überbelichtet und an anderen zu dunkel.</a:t>
            </a:r>
            <a:endParaRPr sz="2000" b="0"/>
          </a:p>
          <a:p>
            <a:pPr marL="0" lvl="0" indent="0" algn="l" rtl="0">
              <a:lnSpc>
                <a:spcPct val="120000"/>
              </a:lnSpc>
              <a:spcBef>
                <a:spcPts val="2200"/>
              </a:spcBef>
              <a:spcAft>
                <a:spcPts val="0"/>
              </a:spcAft>
              <a:buClr>
                <a:schemeClr val="dk1"/>
              </a:buClr>
              <a:buSzPts val="2000"/>
              <a:buNone/>
            </a:pPr>
            <a:br>
              <a:rPr lang="en-GB" sz="2000"/>
            </a:br>
            <a:endParaRPr sz="1800"/>
          </a:p>
        </p:txBody>
      </p:sp>
      <p:pic>
        <p:nvPicPr>
          <p:cNvPr id="480" name="Google Shape;480;p61" descr="A person standing in front of a window&#10;&#10;Description automatically generated"/>
          <p:cNvPicPr preferRelativeResize="0"/>
          <p:nvPr/>
        </p:nvPicPr>
        <p:blipFill rotWithShape="1">
          <a:blip r:embed="rId4">
            <a:alphaModFix/>
          </a:blip>
          <a:srcRect/>
          <a:stretch/>
        </p:blipFill>
        <p:spPr>
          <a:xfrm>
            <a:off x="7025996" y="3491800"/>
            <a:ext cx="4304046" cy="2429942"/>
          </a:xfrm>
          <a:prstGeom prst="rect">
            <a:avLst/>
          </a:prstGeom>
          <a:noFill/>
          <a:ln>
            <a:noFill/>
          </a:ln>
        </p:spPr>
      </p:pic>
      <p:pic>
        <p:nvPicPr>
          <p:cNvPr id="481" name="Google Shape;481;p61" descr="Close with solid fill"/>
          <p:cNvPicPr preferRelativeResize="0"/>
          <p:nvPr/>
        </p:nvPicPr>
        <p:blipFill rotWithShape="1">
          <a:blip r:embed="rId5">
            <a:alphaModFix/>
          </a:blip>
          <a:srcRect/>
          <a:stretch/>
        </p:blipFill>
        <p:spPr>
          <a:xfrm>
            <a:off x="7099680" y="2335381"/>
            <a:ext cx="626077" cy="626077"/>
          </a:xfrm>
          <a:prstGeom prst="rect">
            <a:avLst/>
          </a:prstGeom>
          <a:noFill/>
          <a:ln>
            <a:noFill/>
          </a:ln>
        </p:spPr>
      </p:pic>
      <p:pic>
        <p:nvPicPr>
          <p:cNvPr id="482" name="Google Shape;482;p61" descr="Close with solid fill"/>
          <p:cNvPicPr preferRelativeResize="0"/>
          <p:nvPr/>
        </p:nvPicPr>
        <p:blipFill rotWithShape="1">
          <a:blip r:embed="rId5">
            <a:alphaModFix/>
          </a:blip>
          <a:srcRect/>
          <a:stretch/>
        </p:blipFill>
        <p:spPr>
          <a:xfrm>
            <a:off x="7099680" y="5200316"/>
            <a:ext cx="626077" cy="626077"/>
          </a:xfrm>
          <a:prstGeom prst="rect">
            <a:avLst/>
          </a:prstGeom>
          <a:noFill/>
          <a:ln>
            <a:noFill/>
          </a:ln>
        </p:spPr>
      </p:pic>
      <p:sp>
        <p:nvSpPr>
          <p:cNvPr id="483" name="Google Shape;483;p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84" name="Google Shape;484;p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11</a:t>
            </a:fld>
            <a:endParaRPr>
              <a:solidFill>
                <a:schemeClr val="accent1"/>
              </a:solidFill>
            </a:endParaRPr>
          </a:p>
        </p:txBody>
      </p:sp>
      <p:sp>
        <p:nvSpPr>
          <p:cNvPr id="485" name="Google Shape;485;p61"/>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2"/>
          <p:cNvSpPr>
            <a:spLocks noGrp="1"/>
          </p:cNvSpPr>
          <p:nvPr>
            <p:ph type="pic" idx="2"/>
          </p:nvPr>
        </p:nvSpPr>
        <p:spPr>
          <a:xfrm>
            <a:off x="6221187" y="48987"/>
            <a:ext cx="5921700" cy="6217800"/>
          </a:xfrm>
          <a:prstGeom prst="rect">
            <a:avLst/>
          </a:prstGeom>
        </p:spPr>
        <p:txBody>
          <a:bodyPr/>
          <a:lstStyle/>
          <a:p>
            <a:endParaRPr lang="de-DE"/>
          </a:p>
        </p:txBody>
      </p:sp>
      <p:sp>
        <p:nvSpPr>
          <p:cNvPr id="492" name="Google Shape;492;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pic>
        <p:nvPicPr>
          <p:cNvPr id="493" name="Google Shape;493;p62"/>
          <p:cNvPicPr preferRelativeResize="0"/>
          <p:nvPr/>
        </p:nvPicPr>
        <p:blipFill rotWithShape="1">
          <a:blip r:embed="rId3">
            <a:alphaModFix/>
          </a:blip>
          <a:srcRect/>
          <a:stretch/>
        </p:blipFill>
        <p:spPr>
          <a:xfrm>
            <a:off x="-8" y="-38350"/>
            <a:ext cx="12310133" cy="693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FARBTEMPERATUR</a:t>
            </a:r>
            <a:br>
              <a:rPr lang="en-GB" sz="2400">
                <a:solidFill>
                  <a:schemeClr val="accent1"/>
                </a:solidFill>
              </a:rPr>
            </a:br>
            <a:endParaRPr sz="2400">
              <a:solidFill>
                <a:schemeClr val="accent1"/>
              </a:solidFill>
            </a:endParaRPr>
          </a:p>
        </p:txBody>
      </p:sp>
      <p:sp>
        <p:nvSpPr>
          <p:cNvPr id="500" name="Google Shape;500;p63"/>
          <p:cNvSpPr txBox="1">
            <a:spLocks noGrp="1"/>
          </p:cNvSpPr>
          <p:nvPr>
            <p:ph type="body" idx="1"/>
          </p:nvPr>
        </p:nvSpPr>
        <p:spPr>
          <a:xfrm>
            <a:off x="569573" y="1482150"/>
            <a:ext cx="5401241" cy="405530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Tageslicht hat eine andere Farbe als Kunstlicht. Unsere Augen sind in der Lage das zu kompensieren. Kamerasensoren stellen die Farben des Lichts allerdings je nach “Farbtemperatur” ein.</a:t>
            </a:r>
            <a:endParaRPr sz="1800" b="0"/>
          </a:p>
          <a:p>
            <a:pPr marL="0" lvl="0" indent="0" algn="l" rtl="0">
              <a:lnSpc>
                <a:spcPct val="120000"/>
              </a:lnSpc>
              <a:spcBef>
                <a:spcPts val="1200"/>
              </a:spcBef>
              <a:spcAft>
                <a:spcPts val="0"/>
              </a:spcAft>
              <a:buClr>
                <a:srgbClr val="000000"/>
              </a:buClr>
              <a:buSzPts val="1800"/>
              <a:buNone/>
            </a:pPr>
            <a:r>
              <a:rPr lang="en-GB" sz="1800" b="0" i="0" u="none" strike="noStrike">
                <a:solidFill>
                  <a:srgbClr val="000000"/>
                </a:solidFill>
                <a:latin typeface="Arial"/>
                <a:ea typeface="Arial"/>
                <a:cs typeface="Arial"/>
                <a:sym typeface="Arial"/>
              </a:rPr>
              <a:t>Wenn ihr zum Beispiel in einem Raum mit Glühbirnen filmt, das Fenster nach draußen hat, wird das Licht von draußen Tiefblau und euer Licht innen Gelb.</a:t>
            </a:r>
            <a:endParaRPr sz="1800" b="0"/>
          </a:p>
          <a:p>
            <a:pPr marL="0" lvl="0" indent="0" algn="l" rtl="0">
              <a:lnSpc>
                <a:spcPct val="120000"/>
              </a:lnSpc>
              <a:spcBef>
                <a:spcPts val="1200"/>
              </a:spcBef>
              <a:spcAft>
                <a:spcPts val="0"/>
              </a:spcAft>
              <a:buClr>
                <a:srgbClr val="000000"/>
              </a:buClr>
              <a:buSzPts val="1800"/>
              <a:buNone/>
            </a:pPr>
            <a:r>
              <a:rPr lang="en-GB" sz="1800" b="0" i="0" u="none" strike="noStrike">
                <a:solidFill>
                  <a:srgbClr val="000000"/>
                </a:solidFill>
                <a:latin typeface="Arial"/>
                <a:ea typeface="Arial"/>
                <a:cs typeface="Arial"/>
                <a:sym typeface="Arial"/>
              </a:rPr>
              <a:t>Versucht diese Vermischung von Kunst- und Tageslicht zu vermeiden. </a:t>
            </a:r>
            <a:r>
              <a:rPr lang="en-GB" sz="1800" b="1" i="0">
                <a:solidFill>
                  <a:schemeClr val="accent1"/>
                </a:solidFill>
                <a:latin typeface="Arial"/>
                <a:ea typeface="Arial"/>
                <a:cs typeface="Arial"/>
                <a:sym typeface="Arial"/>
              </a:rPr>
              <a:t>Ein heller Raum ohne Kunstlicht oder einfach draußen filmen hilft dabei.</a:t>
            </a:r>
            <a:endParaRPr sz="1800" b="1">
              <a:solidFill>
                <a:schemeClr val="accent1"/>
              </a:solidFill>
            </a:endParaRPr>
          </a:p>
          <a:p>
            <a:pPr marL="0" lvl="0" indent="0" algn="l" rtl="0">
              <a:lnSpc>
                <a:spcPct val="120000"/>
              </a:lnSpc>
              <a:spcBef>
                <a:spcPts val="2200"/>
              </a:spcBef>
              <a:spcAft>
                <a:spcPts val="0"/>
              </a:spcAft>
              <a:buClr>
                <a:schemeClr val="dk1"/>
              </a:buClr>
              <a:buSzPts val="1800"/>
              <a:buNone/>
            </a:pPr>
            <a:br>
              <a:rPr lang="en-GB" sz="1800"/>
            </a:br>
            <a:endParaRPr sz="1800"/>
          </a:p>
        </p:txBody>
      </p:sp>
      <p:pic>
        <p:nvPicPr>
          <p:cNvPr id="501" name="Google Shape;501;p63" descr="A person sitting on a step with a bag and a phone&#10;&#10;Description automatically generated"/>
          <p:cNvPicPr preferRelativeResize="0"/>
          <p:nvPr/>
        </p:nvPicPr>
        <p:blipFill rotWithShape="1">
          <a:blip r:embed="rId3">
            <a:alphaModFix/>
          </a:blip>
          <a:srcRect/>
          <a:stretch/>
        </p:blipFill>
        <p:spPr>
          <a:xfrm>
            <a:off x="7629237" y="3551533"/>
            <a:ext cx="3251200" cy="1816100"/>
          </a:xfrm>
          <a:prstGeom prst="rect">
            <a:avLst/>
          </a:prstGeom>
          <a:noFill/>
          <a:ln>
            <a:noFill/>
          </a:ln>
        </p:spPr>
      </p:pic>
      <p:pic>
        <p:nvPicPr>
          <p:cNvPr id="502" name="Google Shape;502;p63" descr="A person sitting on a couch looking at a phone&#10;&#10;Description automatically generated"/>
          <p:cNvPicPr preferRelativeResize="0"/>
          <p:nvPr/>
        </p:nvPicPr>
        <p:blipFill rotWithShape="1">
          <a:blip r:embed="rId4">
            <a:alphaModFix/>
          </a:blip>
          <a:srcRect/>
          <a:stretch/>
        </p:blipFill>
        <p:spPr>
          <a:xfrm>
            <a:off x="7629237" y="947956"/>
            <a:ext cx="3251200" cy="1816100"/>
          </a:xfrm>
          <a:prstGeom prst="rect">
            <a:avLst/>
          </a:prstGeom>
          <a:noFill/>
          <a:ln>
            <a:noFill/>
          </a:ln>
        </p:spPr>
      </p:pic>
      <p:pic>
        <p:nvPicPr>
          <p:cNvPr id="503" name="Google Shape;503;p63" descr="Tick with solid fill"/>
          <p:cNvPicPr preferRelativeResize="0"/>
          <p:nvPr/>
        </p:nvPicPr>
        <p:blipFill rotWithShape="1">
          <a:blip r:embed="rId5">
            <a:alphaModFix/>
          </a:blip>
          <a:srcRect/>
          <a:stretch/>
        </p:blipFill>
        <p:spPr>
          <a:xfrm>
            <a:off x="7717961" y="4741556"/>
            <a:ext cx="626077" cy="626077"/>
          </a:xfrm>
          <a:prstGeom prst="rect">
            <a:avLst/>
          </a:prstGeom>
          <a:noFill/>
          <a:ln>
            <a:noFill/>
          </a:ln>
        </p:spPr>
      </p:pic>
      <p:pic>
        <p:nvPicPr>
          <p:cNvPr id="504" name="Google Shape;504;p63" descr="Close with solid fill"/>
          <p:cNvPicPr preferRelativeResize="0"/>
          <p:nvPr/>
        </p:nvPicPr>
        <p:blipFill rotWithShape="1">
          <a:blip r:embed="rId6">
            <a:alphaModFix/>
          </a:blip>
          <a:srcRect/>
          <a:stretch/>
        </p:blipFill>
        <p:spPr>
          <a:xfrm>
            <a:off x="7685459" y="2118059"/>
            <a:ext cx="626077" cy="626077"/>
          </a:xfrm>
          <a:prstGeom prst="rect">
            <a:avLst/>
          </a:prstGeom>
          <a:noFill/>
          <a:ln>
            <a:noFill/>
          </a:ln>
        </p:spPr>
      </p:pic>
      <p:sp>
        <p:nvSpPr>
          <p:cNvPr id="505" name="Google Shape;505;p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506" name="Google Shape;506;p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13</a:t>
            </a:fld>
            <a:endParaRPr>
              <a:solidFill>
                <a:schemeClr val="accent1"/>
              </a:solidFill>
            </a:endParaRPr>
          </a:p>
        </p:txBody>
      </p:sp>
      <p:sp>
        <p:nvSpPr>
          <p:cNvPr id="507" name="Google Shape;507;p63"/>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64" descr="Woman in a modern living room with plants controlling and looking into a cell phone attached to a ring light"/>
          <p:cNvPicPr preferRelativeResize="0"/>
          <p:nvPr/>
        </p:nvPicPr>
        <p:blipFill rotWithShape="1">
          <a:blip r:embed="rId3">
            <a:alphaModFix/>
          </a:blip>
          <a:srcRect/>
          <a:stretch/>
        </p:blipFill>
        <p:spPr>
          <a:xfrm flipH="1">
            <a:off x="0" y="0"/>
            <a:ext cx="12192000" cy="6858000"/>
          </a:xfrm>
          <a:prstGeom prst="rect">
            <a:avLst/>
          </a:prstGeom>
          <a:noFill/>
          <a:ln>
            <a:noFill/>
          </a:ln>
        </p:spPr>
      </p:pic>
      <p:sp>
        <p:nvSpPr>
          <p:cNvPr id="513" name="Google Shape;513;p64"/>
          <p:cNvSpPr txBox="1">
            <a:spLocks noGrp="1"/>
          </p:cNvSpPr>
          <p:nvPr>
            <p:ph type="title"/>
          </p:nvPr>
        </p:nvSpPr>
        <p:spPr>
          <a:xfrm>
            <a:off x="762000" y="2187146"/>
            <a:ext cx="10668000" cy="2375329"/>
          </a:xfrm>
          <a:prstGeom prst="rect">
            <a:avLst/>
          </a:prstGeom>
          <a:noFill/>
          <a:ln w="114300" cap="flat" cmpd="sng">
            <a:solidFill>
              <a:schemeClr val="accent4"/>
            </a:solidFill>
            <a:prstDash val="solid"/>
            <a:round/>
            <a:headEnd type="none" w="sm" len="sm"/>
            <a:tailEnd type="none" w="sm" len="sm"/>
          </a:ln>
        </p:spPr>
        <p:txBody>
          <a:bodyPr spcFirstLastPara="1" wrap="square" lIns="503975" tIns="503975" rIns="503975" bIns="0" anchor="t" anchorCtr="0">
            <a:normAutofit/>
          </a:bodyPr>
          <a:lstStyle/>
          <a:p>
            <a:pPr marL="0" lvl="0" indent="0" algn="l" rtl="0">
              <a:lnSpc>
                <a:spcPct val="90000"/>
              </a:lnSpc>
              <a:spcBef>
                <a:spcPts val="0"/>
              </a:spcBef>
              <a:spcAft>
                <a:spcPts val="0"/>
              </a:spcAft>
              <a:buClr>
                <a:schemeClr val="accent4"/>
              </a:buClr>
              <a:buSzPts val="4800"/>
              <a:buFont typeface="Helvetica Neue"/>
              <a:buNone/>
            </a:pPr>
            <a:r>
              <a:rPr lang="en-GB">
                <a:solidFill>
                  <a:schemeClr val="accent4"/>
                </a:solidFill>
              </a:rPr>
              <a:t>KAMERATRAINING </a:t>
            </a:r>
            <a:br>
              <a:rPr lang="en-GB">
                <a:solidFill>
                  <a:schemeClr val="accent4"/>
                </a:solidFill>
              </a:rPr>
            </a:br>
            <a:r>
              <a:rPr lang="en-GB">
                <a:solidFill>
                  <a:schemeClr val="accent4"/>
                </a:solidFill>
              </a:rPr>
              <a:t>&amp; HACKS</a:t>
            </a:r>
            <a:endParaRPr>
              <a:solidFill>
                <a:schemeClr val="accent4"/>
              </a:solidFill>
            </a:endParaRPr>
          </a:p>
        </p:txBody>
      </p:sp>
      <p:sp>
        <p:nvSpPr>
          <p:cNvPr id="514" name="Google Shape;514;p64"/>
          <p:cNvSpPr txBox="1">
            <a:spLocks noGrp="1"/>
          </p:cNvSpPr>
          <p:nvPr>
            <p:ph type="body" idx="1"/>
          </p:nvPr>
        </p:nvSpPr>
        <p:spPr>
          <a:xfrm>
            <a:off x="762000" y="4562475"/>
            <a:ext cx="10668000" cy="1533525"/>
          </a:xfrm>
          <a:prstGeom prst="rect">
            <a:avLst/>
          </a:prstGeom>
          <a:noFill/>
          <a:ln w="114300" cap="flat" cmpd="sng">
            <a:solidFill>
              <a:schemeClr val="accent4"/>
            </a:solidFill>
            <a:prstDash val="solid"/>
            <a:round/>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6"/>
              </a:buClr>
              <a:buSzPts val="2400"/>
              <a:buNone/>
            </a:pPr>
            <a:r>
              <a:rPr lang="en-GB">
                <a:solidFill>
                  <a:schemeClr val="accent6"/>
                </a:solidFill>
              </a:rPr>
              <a:t> </a:t>
            </a:r>
            <a:endParaRPr>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5"/>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HACKS</a:t>
            </a:r>
            <a:endParaRPr sz="2400" b="1" i="0" u="none" strike="noStrike" cap="none">
              <a:solidFill>
                <a:schemeClr val="accent4"/>
              </a:solidFill>
              <a:latin typeface="Helvetica Neue"/>
              <a:ea typeface="Helvetica Neue"/>
              <a:cs typeface="Helvetica Neue"/>
              <a:sym typeface="Helvetica Neue"/>
            </a:endParaRPr>
          </a:p>
        </p:txBody>
      </p:sp>
      <p:sp>
        <p:nvSpPr>
          <p:cNvPr id="520" name="Google Shape;520;p65"/>
          <p:cNvSpPr txBox="1"/>
          <p:nvPr/>
        </p:nvSpPr>
        <p:spPr>
          <a:xfrm>
            <a:off x="569573" y="1482150"/>
            <a:ext cx="6099241" cy="4055301"/>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Bleib’ du selbst. Verstell nicht deine Stimme, </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denn </a:t>
            </a:r>
            <a:r>
              <a:rPr lang="en-GB" sz="1800" b="1" i="0" u="none" strike="noStrike" cap="none">
                <a:solidFill>
                  <a:schemeClr val="accent4"/>
                </a:solidFill>
                <a:latin typeface="Arial"/>
                <a:ea typeface="Arial"/>
                <a:cs typeface="Arial"/>
                <a:sym typeface="Arial"/>
              </a:rPr>
              <a:t>being real</a:t>
            </a:r>
            <a:r>
              <a:rPr lang="en-GB" sz="1800" b="0" i="0" u="none" strike="noStrike" cap="none">
                <a:solidFill>
                  <a:srgbClr val="000000"/>
                </a:solidFill>
                <a:latin typeface="Arial"/>
                <a:ea typeface="Arial"/>
                <a:cs typeface="Arial"/>
                <a:sym typeface="Arial"/>
              </a:rPr>
              <a:t> is cool</a:t>
            </a:r>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Sprich </a:t>
            </a:r>
            <a:r>
              <a:rPr lang="en-GB" sz="1800" b="1" i="0" u="none" strike="noStrike" cap="none">
                <a:solidFill>
                  <a:schemeClr val="accent4"/>
                </a:solidFill>
                <a:latin typeface="Arial"/>
                <a:ea typeface="Arial"/>
                <a:cs typeface="Arial"/>
                <a:sym typeface="Arial"/>
              </a:rPr>
              <a:t>langsam, klar</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und in gut verständlicher Lautstärke. Aber gern in Mundart :) </a:t>
            </a:r>
            <a:endParaRPr/>
          </a:p>
          <a:p>
            <a:pPr marL="228600" marR="0" lvl="0" indent="-228600" algn="l" rtl="0">
              <a:lnSpc>
                <a:spcPct val="120000"/>
              </a:lnSpc>
              <a:spcBef>
                <a:spcPts val="1200"/>
              </a:spcBef>
              <a:spcAft>
                <a:spcPts val="0"/>
              </a:spcAft>
              <a:buClr>
                <a:schemeClr val="accent4"/>
              </a:buClr>
              <a:buSzPts val="1800"/>
              <a:buFont typeface="Arial"/>
              <a:buChar char="•"/>
            </a:pPr>
            <a:r>
              <a:rPr lang="en-GB" sz="1800" b="1" i="0" u="none" strike="noStrike" cap="none">
                <a:solidFill>
                  <a:schemeClr val="accent4"/>
                </a:solidFill>
                <a:latin typeface="Arial"/>
                <a:ea typeface="Arial"/>
                <a:cs typeface="Arial"/>
                <a:sym typeface="Arial"/>
              </a:rPr>
              <a:t>Kurze Pausen</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sind wie Drops im Beat – unverzichtbar</a:t>
            </a:r>
            <a:endParaRPr sz="1800" b="0" i="0" u="none" strike="noStrike" cap="none">
              <a:solidFill>
                <a:srgbClr val="000000"/>
              </a:solidFill>
              <a:latin typeface="Arial"/>
              <a:ea typeface="Arial"/>
              <a:cs typeface="Arial"/>
              <a:sym typeface="Arial"/>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Auf keinen Fall vom Text ablesen –  sprecht </a:t>
            </a:r>
            <a:r>
              <a:rPr lang="en-GB" sz="1800" b="1" i="0" u="none" strike="noStrike" cap="none">
                <a:solidFill>
                  <a:schemeClr val="accent4"/>
                </a:solidFill>
                <a:latin typeface="Arial"/>
                <a:ea typeface="Arial"/>
                <a:cs typeface="Arial"/>
                <a:sym typeface="Arial"/>
              </a:rPr>
              <a:t>frei</a:t>
            </a:r>
            <a:endParaRPr sz="1800" b="0" i="0" u="none" strike="noStrike" cap="none">
              <a:solidFill>
                <a:schemeClr val="accent4"/>
              </a:solidFill>
              <a:latin typeface="Arial"/>
              <a:ea typeface="Arial"/>
              <a:cs typeface="Arial"/>
              <a:sym typeface="Arial"/>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Fehler, Haspler, spontanes Lachen sind immer sympathisch. </a:t>
            </a:r>
            <a:r>
              <a:rPr lang="en-GB" sz="1800" b="1" i="0" u="none" strike="noStrike" cap="none">
                <a:solidFill>
                  <a:schemeClr val="accent4"/>
                </a:solidFill>
                <a:latin typeface="Arial"/>
                <a:ea typeface="Arial"/>
                <a:cs typeface="Arial"/>
                <a:sym typeface="Arial"/>
              </a:rPr>
              <a:t>Niemand ist perfekt</a:t>
            </a:r>
            <a:r>
              <a:rPr lang="en-GB" sz="1800" b="0" i="0" u="none" strike="noStrike" cap="none">
                <a:solidFill>
                  <a:srgbClr val="000000"/>
                </a:solidFill>
                <a:latin typeface="Arial"/>
                <a:ea typeface="Arial"/>
                <a:cs typeface="Arial"/>
                <a:sym typeface="Arial"/>
              </a:rPr>
              <a:t>, deshalb drinnen lassen </a:t>
            </a:r>
            <a:endParaRPr/>
          </a:p>
          <a:p>
            <a:pPr marL="228600" marR="0" lvl="0" indent="-228600" algn="l" rtl="0">
              <a:lnSpc>
                <a:spcPct val="120000"/>
              </a:lnSpc>
              <a:spcBef>
                <a:spcPts val="1200"/>
              </a:spcBef>
              <a:spcAft>
                <a:spcPts val="0"/>
              </a:spcAft>
              <a:buClr>
                <a:schemeClr val="accent4"/>
              </a:buClr>
              <a:buSzPts val="1800"/>
              <a:buFont typeface="Arial"/>
              <a:buChar char="•"/>
            </a:pPr>
            <a:r>
              <a:rPr lang="en-GB" sz="1800" b="1" i="0" u="none" strike="noStrike" cap="none">
                <a:solidFill>
                  <a:schemeClr val="accent4"/>
                </a:solidFill>
                <a:latin typeface="Arial"/>
                <a:ea typeface="Arial"/>
                <a:cs typeface="Arial"/>
                <a:sym typeface="Arial"/>
              </a:rPr>
              <a:t>Humor</a:t>
            </a:r>
            <a:r>
              <a:rPr lang="en-GB" sz="1800" b="0" i="0" u="none" strike="noStrike" cap="none">
                <a:solidFill>
                  <a:srgbClr val="000000"/>
                </a:solidFill>
                <a:latin typeface="Arial"/>
                <a:ea typeface="Arial"/>
                <a:cs typeface="Arial"/>
                <a:sym typeface="Arial"/>
              </a:rPr>
              <a:t> geht immer – aber nicht albern werden.</a:t>
            </a:r>
            <a:endParaRPr sz="1800" b="0" i="0" u="none" strike="noStrike" cap="none">
              <a:solidFill>
                <a:schemeClr val="dk1"/>
              </a:solidFill>
              <a:latin typeface="Helvetica Neue"/>
              <a:ea typeface="Helvetica Neue"/>
              <a:cs typeface="Helvetica Neue"/>
              <a:sym typeface="Helvetica Neue"/>
            </a:endParaRPr>
          </a:p>
        </p:txBody>
      </p:sp>
      <p:pic>
        <p:nvPicPr>
          <p:cNvPr id="521" name="Google Shape;521;p65"/>
          <p:cNvPicPr preferRelativeResize="0"/>
          <p:nvPr/>
        </p:nvPicPr>
        <p:blipFill rotWithShape="1">
          <a:blip r:embed="rId3">
            <a:alphaModFix/>
          </a:blip>
          <a:srcRect/>
          <a:stretch/>
        </p:blipFill>
        <p:spPr>
          <a:xfrm>
            <a:off x="7744976" y="2033539"/>
            <a:ext cx="3877451" cy="2164910"/>
          </a:xfrm>
          <a:prstGeom prst="rect">
            <a:avLst/>
          </a:prstGeom>
          <a:noFill/>
          <a:ln>
            <a:noFill/>
          </a:ln>
        </p:spPr>
      </p:pic>
      <p:cxnSp>
        <p:nvCxnSpPr>
          <p:cNvPr id="522" name="Google Shape;522;p65"/>
          <p:cNvCxnSpPr/>
          <p:nvPr/>
        </p:nvCxnSpPr>
        <p:spPr>
          <a:xfrm>
            <a:off x="7221860" y="0"/>
            <a:ext cx="0" cy="6231988"/>
          </a:xfrm>
          <a:prstGeom prst="straightConnector1">
            <a:avLst/>
          </a:prstGeom>
          <a:noFill/>
          <a:ln w="127000" cap="flat" cmpd="sng">
            <a:solidFill>
              <a:schemeClr val="accent4"/>
            </a:solidFill>
            <a:prstDash val="solid"/>
            <a:miter lim="800000"/>
            <a:headEnd type="none" w="sm" len="sm"/>
            <a:tailEnd type="none" w="sm" len="sm"/>
          </a:ln>
        </p:spPr>
      </p:cxnSp>
      <p:sp>
        <p:nvSpPr>
          <p:cNvPr id="523" name="Google Shape;523;p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24" name="Google Shape;524;p65"/>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
        <p:nvSpPr>
          <p:cNvPr id="525" name="Google Shape;525;p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15</a:t>
            </a:fld>
            <a:endParaRPr>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6"/>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TAKES</a:t>
            </a:r>
            <a:endParaRPr sz="2400" b="1" i="0" u="none" strike="noStrike" cap="none">
              <a:solidFill>
                <a:schemeClr val="accent4"/>
              </a:solidFill>
              <a:latin typeface="Helvetica Neue"/>
              <a:ea typeface="Helvetica Neue"/>
              <a:cs typeface="Helvetica Neue"/>
              <a:sym typeface="Helvetica Neue"/>
            </a:endParaRPr>
          </a:p>
        </p:txBody>
      </p:sp>
      <p:sp>
        <p:nvSpPr>
          <p:cNvPr id="531" name="Google Shape;531;p66"/>
          <p:cNvSpPr txBox="1"/>
          <p:nvPr/>
        </p:nvSpPr>
        <p:spPr>
          <a:xfrm>
            <a:off x="569574" y="1482150"/>
            <a:ext cx="552642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Sei ehrlich zu dir bzw. zur Darsteller*in wenn du filmst und nehmt einen Take noch mal auf, wenn er sich doof anfühlt.</a:t>
            </a:r>
            <a:endParaRPr/>
          </a:p>
          <a:p>
            <a:pPr marL="228600" marR="0" lvl="0" indent="-228600" algn="l" rtl="0">
              <a:lnSpc>
                <a:spcPct val="120000"/>
              </a:lnSpc>
              <a:spcBef>
                <a:spcPts val="1200"/>
              </a:spcBef>
              <a:spcAft>
                <a:spcPts val="0"/>
              </a:spcAft>
              <a:buClr>
                <a:schemeClr val="dk1"/>
              </a:buClr>
              <a:buSzPts val="1800"/>
              <a:buFont typeface="Arial"/>
              <a:buChar char="•"/>
            </a:pPr>
            <a:r>
              <a:rPr lang="en-GB" sz="1800" b="0" i="0" u="none" strike="noStrike" cap="none">
                <a:solidFill>
                  <a:schemeClr val="dk1"/>
                </a:solidFill>
                <a:latin typeface="Arial"/>
                <a:ea typeface="Arial"/>
                <a:cs typeface="Arial"/>
                <a:sym typeface="Arial"/>
              </a:rPr>
              <a:t>Aber: </a:t>
            </a:r>
            <a:r>
              <a:rPr lang="en-GB" sz="1800" b="1" i="0" u="none" strike="noStrike" cap="none">
                <a:solidFill>
                  <a:schemeClr val="accent4"/>
                </a:solidFill>
                <a:latin typeface="Arial"/>
                <a:ea typeface="Arial"/>
                <a:cs typeface="Arial"/>
                <a:sym typeface="Arial"/>
              </a:rPr>
              <a:t>immer nur den besten Take hochladen</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(nicht mehrere)</a:t>
            </a:r>
            <a:endParaRPr/>
          </a:p>
          <a:p>
            <a:pPr marL="228600" marR="0" lvl="0" indent="-114300" algn="l" rtl="0">
              <a:lnSpc>
                <a:spcPct val="120000"/>
              </a:lnSpc>
              <a:spcBef>
                <a:spcPts val="120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Wenn ihr in der Gruppe über das Material entscheidet, dann auch da gern nur den einen besten Clip - dann wählen wir nicht nach unserem Geschmack aus, was euch dann nicht gefällt. </a:t>
            </a:r>
            <a:endParaRPr/>
          </a:p>
        </p:txBody>
      </p:sp>
      <p:pic>
        <p:nvPicPr>
          <p:cNvPr id="532" name="Google Shape;532;p66" descr="A person and person talking&#10;&#10;Description automatically generated"/>
          <p:cNvPicPr preferRelativeResize="0"/>
          <p:nvPr/>
        </p:nvPicPr>
        <p:blipFill rotWithShape="1">
          <a:blip r:embed="rId3">
            <a:alphaModFix/>
          </a:blip>
          <a:srcRect/>
          <a:stretch/>
        </p:blipFill>
        <p:spPr>
          <a:xfrm>
            <a:off x="7507626" y="1958706"/>
            <a:ext cx="4114800" cy="2314575"/>
          </a:xfrm>
          <a:prstGeom prst="rect">
            <a:avLst/>
          </a:prstGeom>
          <a:noFill/>
          <a:ln>
            <a:noFill/>
          </a:ln>
        </p:spPr>
      </p:pic>
      <p:cxnSp>
        <p:nvCxnSpPr>
          <p:cNvPr id="533" name="Google Shape;533;p66"/>
          <p:cNvCxnSpPr/>
          <p:nvPr/>
        </p:nvCxnSpPr>
        <p:spPr>
          <a:xfrm>
            <a:off x="6748894" y="0"/>
            <a:ext cx="0" cy="6231988"/>
          </a:xfrm>
          <a:prstGeom prst="straightConnector1">
            <a:avLst/>
          </a:prstGeom>
          <a:noFill/>
          <a:ln w="127000" cap="flat" cmpd="sng">
            <a:solidFill>
              <a:schemeClr val="accent4"/>
            </a:solidFill>
            <a:prstDash val="solid"/>
            <a:miter lim="800000"/>
            <a:headEnd type="none" w="sm" len="sm"/>
            <a:tailEnd type="none" w="sm" len="sm"/>
          </a:ln>
        </p:spPr>
      </p:cxnSp>
      <p:sp>
        <p:nvSpPr>
          <p:cNvPr id="534" name="Google Shape;534;p6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35" name="Google Shape;535;p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16</a:t>
            </a:fld>
            <a:endParaRPr>
              <a:solidFill>
                <a:schemeClr val="accent4"/>
              </a:solidFill>
            </a:endParaRPr>
          </a:p>
        </p:txBody>
      </p:sp>
      <p:sp>
        <p:nvSpPr>
          <p:cNvPr id="536" name="Google Shape;536;p66"/>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7"/>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FOKUS EINSTELLEN</a:t>
            </a:r>
            <a:endParaRPr sz="2400" b="1" i="0" u="none" strike="noStrike" cap="none">
              <a:solidFill>
                <a:schemeClr val="accent4"/>
              </a:solidFill>
              <a:latin typeface="Helvetica Neue"/>
              <a:ea typeface="Helvetica Neue"/>
              <a:cs typeface="Helvetica Neue"/>
              <a:sym typeface="Helvetica Neue"/>
            </a:endParaRPr>
          </a:p>
        </p:txBody>
      </p:sp>
      <p:sp>
        <p:nvSpPr>
          <p:cNvPr id="542" name="Google Shape;542;p67"/>
          <p:cNvSpPr txBox="1"/>
          <p:nvPr/>
        </p:nvSpPr>
        <p:spPr>
          <a:xfrm>
            <a:off x="569574" y="1482150"/>
            <a:ext cx="490275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Normalerweise stellt ein Smartphone von selbst scharf solange man das, was man im Bild haben möchte, mittig platziert.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12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Wenn die Stelle, die du schärfen möchtest, auf dem Bildschirm “andrückst”, kann der Fokus manuell angepasst werden.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20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endParaRPr sz="1800" b="0" i="0" u="none" strike="noStrike" cap="none">
              <a:solidFill>
                <a:srgbClr val="000000"/>
              </a:solidFill>
              <a:latin typeface="Arial"/>
              <a:ea typeface="Arial"/>
              <a:cs typeface="Arial"/>
              <a:sym typeface="Arial"/>
            </a:endParaRPr>
          </a:p>
        </p:txBody>
      </p:sp>
      <p:cxnSp>
        <p:nvCxnSpPr>
          <p:cNvPr id="543" name="Google Shape;543;p67"/>
          <p:cNvCxnSpPr/>
          <p:nvPr/>
        </p:nvCxnSpPr>
        <p:spPr>
          <a:xfrm>
            <a:off x="6118274" y="0"/>
            <a:ext cx="0" cy="6231988"/>
          </a:xfrm>
          <a:prstGeom prst="straightConnector1">
            <a:avLst/>
          </a:prstGeom>
          <a:noFill/>
          <a:ln w="127000" cap="flat" cmpd="sng">
            <a:solidFill>
              <a:schemeClr val="accent4"/>
            </a:solidFill>
            <a:prstDash val="solid"/>
            <a:miter lim="800000"/>
            <a:headEnd type="none" w="sm" len="sm"/>
            <a:tailEnd type="none" w="sm" len="sm"/>
          </a:ln>
        </p:spPr>
      </p:cxnSp>
      <p:pic>
        <p:nvPicPr>
          <p:cNvPr id="544" name="Google Shape;544;p67" descr="A finger pointing at a mountain&#10;&#10;Description automatically generated"/>
          <p:cNvPicPr preferRelativeResize="0"/>
          <p:nvPr/>
        </p:nvPicPr>
        <p:blipFill rotWithShape="1">
          <a:blip r:embed="rId3">
            <a:alphaModFix/>
          </a:blip>
          <a:srcRect/>
          <a:stretch/>
        </p:blipFill>
        <p:spPr>
          <a:xfrm>
            <a:off x="7424517" y="1482150"/>
            <a:ext cx="3496792" cy="4721163"/>
          </a:xfrm>
          <a:prstGeom prst="rect">
            <a:avLst/>
          </a:prstGeom>
          <a:noFill/>
          <a:ln>
            <a:noFill/>
          </a:ln>
        </p:spPr>
      </p:pic>
      <p:sp>
        <p:nvSpPr>
          <p:cNvPr id="545" name="Google Shape;545;p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46" name="Google Shape;546;p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17</a:t>
            </a:fld>
            <a:endParaRPr>
              <a:solidFill>
                <a:schemeClr val="accent4"/>
              </a:solidFill>
            </a:endParaRPr>
          </a:p>
        </p:txBody>
      </p:sp>
      <p:sp>
        <p:nvSpPr>
          <p:cNvPr id="547" name="Google Shape;547;p67"/>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8"/>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EINSTELLUNGSGRÖSSEN</a:t>
            </a:r>
            <a:endParaRPr sz="2400" b="1" i="0" u="none" strike="noStrike" cap="none">
              <a:solidFill>
                <a:schemeClr val="accent4"/>
              </a:solidFill>
              <a:latin typeface="Helvetica Neue"/>
              <a:ea typeface="Helvetica Neue"/>
              <a:cs typeface="Helvetica Neue"/>
              <a:sym typeface="Helvetica Neue"/>
            </a:endParaRPr>
          </a:p>
        </p:txBody>
      </p:sp>
      <p:sp>
        <p:nvSpPr>
          <p:cNvPr id="553" name="Google Shape;553;p68"/>
          <p:cNvSpPr txBox="1"/>
          <p:nvPr/>
        </p:nvSpPr>
        <p:spPr>
          <a:xfrm>
            <a:off x="569574" y="1482150"/>
            <a:ext cx="490275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Wenn man ein Video aufnimmt ist es gut sich Gedanken zu machen, welche Entfernung am meisten Sinn macht.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Eine Totale ist gut wenn man ein großes Objekt auf dem Bild haben möchte, während eine “Halbnahe” oder “Nahe” Einstellung gut für ein Interview geeignet sind.</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Eine “Detail” Aufnahme ist eher für wichtige Elemente euer Arbeiten geeignet als für eure Interviews.</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20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endParaRPr sz="1800" b="0" i="0" u="none" strike="noStrike" cap="none">
              <a:solidFill>
                <a:srgbClr val="000000"/>
              </a:solidFill>
              <a:latin typeface="Arial"/>
              <a:ea typeface="Arial"/>
              <a:cs typeface="Arial"/>
              <a:sym typeface="Arial"/>
            </a:endParaRPr>
          </a:p>
        </p:txBody>
      </p:sp>
      <p:cxnSp>
        <p:nvCxnSpPr>
          <p:cNvPr id="554" name="Google Shape;554;p68"/>
          <p:cNvCxnSpPr/>
          <p:nvPr/>
        </p:nvCxnSpPr>
        <p:spPr>
          <a:xfrm>
            <a:off x="6118274" y="0"/>
            <a:ext cx="0" cy="6231988"/>
          </a:xfrm>
          <a:prstGeom prst="straightConnector1">
            <a:avLst/>
          </a:prstGeom>
          <a:noFill/>
          <a:ln w="127000" cap="flat" cmpd="sng">
            <a:solidFill>
              <a:schemeClr val="accent4"/>
            </a:solidFill>
            <a:prstDash val="solid"/>
            <a:miter lim="800000"/>
            <a:headEnd type="none" w="sm" len="sm"/>
            <a:tailEnd type="none" w="sm" len="sm"/>
          </a:ln>
        </p:spPr>
      </p:cxnSp>
      <p:pic>
        <p:nvPicPr>
          <p:cNvPr id="555" name="Google Shape;555;p68" descr="A drawing of a person in a room&#10;&#10;Description automatically generated"/>
          <p:cNvPicPr preferRelativeResize="0"/>
          <p:nvPr/>
        </p:nvPicPr>
        <p:blipFill rotWithShape="1">
          <a:blip r:embed="rId3">
            <a:alphaModFix/>
          </a:blip>
          <a:srcRect/>
          <a:stretch/>
        </p:blipFill>
        <p:spPr>
          <a:xfrm>
            <a:off x="6250338" y="818130"/>
            <a:ext cx="6100525" cy="4595728"/>
          </a:xfrm>
          <a:prstGeom prst="rect">
            <a:avLst/>
          </a:prstGeom>
          <a:noFill/>
          <a:ln>
            <a:noFill/>
          </a:ln>
        </p:spPr>
      </p:pic>
      <p:sp>
        <p:nvSpPr>
          <p:cNvPr id="556" name="Google Shape;556;p68"/>
          <p:cNvSpPr txBox="1"/>
          <p:nvPr/>
        </p:nvSpPr>
        <p:spPr>
          <a:xfrm>
            <a:off x="6436998" y="4840014"/>
            <a:ext cx="1030014" cy="23667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Total</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557" name="Google Shape;557;p68"/>
          <p:cNvSpPr txBox="1"/>
          <p:nvPr/>
        </p:nvSpPr>
        <p:spPr>
          <a:xfrm>
            <a:off x="6785205" y="4391188"/>
            <a:ext cx="1030014" cy="286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Halbtotal</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558" name="Google Shape;558;p68"/>
          <p:cNvSpPr txBox="1"/>
          <p:nvPr/>
        </p:nvSpPr>
        <p:spPr>
          <a:xfrm>
            <a:off x="7467012" y="3721375"/>
            <a:ext cx="1030014" cy="286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Halbnah</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559" name="Google Shape;559;p68"/>
          <p:cNvSpPr txBox="1"/>
          <p:nvPr/>
        </p:nvSpPr>
        <p:spPr>
          <a:xfrm>
            <a:off x="7914479" y="3142625"/>
            <a:ext cx="1030014" cy="286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Nah</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560" name="Google Shape;560;p68"/>
          <p:cNvSpPr txBox="1"/>
          <p:nvPr/>
        </p:nvSpPr>
        <p:spPr>
          <a:xfrm>
            <a:off x="8242927" y="2707062"/>
            <a:ext cx="1030014" cy="286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Groß</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561" name="Google Shape;561;p68"/>
          <p:cNvSpPr txBox="1"/>
          <p:nvPr/>
        </p:nvSpPr>
        <p:spPr>
          <a:xfrm>
            <a:off x="8384817" y="2271499"/>
            <a:ext cx="1030014" cy="286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rgbClr val="79207E"/>
                </a:solidFill>
                <a:latin typeface="Helvetica Neue Light"/>
                <a:ea typeface="Helvetica Neue Light"/>
                <a:cs typeface="Helvetica Neue Light"/>
                <a:sym typeface="Helvetica Neue Light"/>
              </a:rPr>
              <a:t>Detail</a:t>
            </a:r>
            <a:endParaRPr sz="1050" b="1" i="0" u="none" strike="noStrike" cap="none">
              <a:solidFill>
                <a:srgbClr val="79207E"/>
              </a:solidFill>
              <a:latin typeface="Helvetica Neue Light"/>
              <a:ea typeface="Helvetica Neue Light"/>
              <a:cs typeface="Helvetica Neue Light"/>
              <a:sym typeface="Helvetica Neue Light"/>
            </a:endParaRPr>
          </a:p>
        </p:txBody>
      </p:sp>
      <p:sp>
        <p:nvSpPr>
          <p:cNvPr id="562" name="Google Shape;562;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63" name="Google Shape;563;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18</a:t>
            </a:fld>
            <a:endParaRPr>
              <a:solidFill>
                <a:schemeClr val="accent4"/>
              </a:solidFill>
            </a:endParaRPr>
          </a:p>
        </p:txBody>
      </p:sp>
      <p:sp>
        <p:nvSpPr>
          <p:cNvPr id="564" name="Google Shape;564;p68"/>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69" descr="A close up of a phone&#10;&#10;Description automatically generated"/>
          <p:cNvPicPr preferRelativeResize="0"/>
          <p:nvPr/>
        </p:nvPicPr>
        <p:blipFill rotWithShape="1">
          <a:blip r:embed="rId3">
            <a:alphaModFix/>
          </a:blip>
          <a:srcRect l="-209"/>
          <a:stretch/>
        </p:blipFill>
        <p:spPr>
          <a:xfrm>
            <a:off x="8780797" y="119899"/>
            <a:ext cx="3305907" cy="2097891"/>
          </a:xfrm>
          <a:prstGeom prst="rect">
            <a:avLst/>
          </a:prstGeom>
          <a:noFill/>
          <a:ln>
            <a:noFill/>
          </a:ln>
        </p:spPr>
      </p:pic>
      <p:sp>
        <p:nvSpPr>
          <p:cNvPr id="570" name="Google Shape;570;p69"/>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TONAUFNAHMEN</a:t>
            </a:r>
            <a:endParaRPr sz="2400" b="1" i="0" u="none" strike="noStrike" cap="none">
              <a:solidFill>
                <a:schemeClr val="accent4"/>
              </a:solidFill>
              <a:latin typeface="Helvetica Neue"/>
              <a:ea typeface="Helvetica Neue"/>
              <a:cs typeface="Helvetica Neue"/>
              <a:sym typeface="Helvetica Neue"/>
            </a:endParaRPr>
          </a:p>
        </p:txBody>
      </p:sp>
      <p:sp>
        <p:nvSpPr>
          <p:cNvPr id="571" name="Google Shape;571;p69"/>
          <p:cNvSpPr txBox="1"/>
          <p:nvPr/>
        </p:nvSpPr>
        <p:spPr>
          <a:xfrm>
            <a:off x="569574" y="1482150"/>
            <a:ext cx="6934812"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Guter Ton der Stimme, ohne Störgeräusche, ist echt wichtig. Das Mikrofon eures Smartphones ist am unteren Ende (in das ihr beim Telefonieren sprecht) und sollte nicht verdeckt sein. Nutzt gern euer Headset und legt es unauffällig um den Hals. </a:t>
            </a:r>
            <a:r>
              <a:rPr lang="en-GB" sz="1800" b="0" i="0" u="none" strike="noStrike" cap="none">
                <a:solidFill>
                  <a:schemeClr val="dk1"/>
                </a:solidFill>
                <a:latin typeface="Arial"/>
                <a:ea typeface="Arial"/>
                <a:cs typeface="Arial"/>
                <a:sym typeface="Arial"/>
              </a:rPr>
              <a:t>Achtet darauf:</a:t>
            </a:r>
            <a:endParaRPr sz="1600" b="0" i="0" u="none" strike="noStrike" cap="none">
              <a:solidFill>
                <a:schemeClr val="dk1"/>
              </a:solidFill>
              <a:latin typeface="Arial"/>
              <a:ea typeface="Arial"/>
              <a:cs typeface="Arial"/>
              <a:sym typeface="Arial"/>
            </a:endParaRPr>
          </a:p>
          <a:p>
            <a:pPr marL="228600" marR="0" lvl="0" indent="-228600" algn="l" rtl="0">
              <a:lnSpc>
                <a:spcPct val="120000"/>
              </a:lnSpc>
              <a:spcBef>
                <a:spcPts val="24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Ruhige Umgebung suchen</a:t>
            </a:r>
            <a:endParaRPr sz="1800" b="0" i="0" u="none" strike="noStrike" cap="none">
              <a:solidFill>
                <a:srgbClr val="000000"/>
              </a:solidFill>
              <a:latin typeface="Arial"/>
              <a:ea typeface="Arial"/>
              <a:cs typeface="Arial"/>
              <a:sym typeface="Arial"/>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Windstille Umgebung suchen</a:t>
            </a:r>
            <a:endParaRPr sz="1800" b="0" i="0" u="none" strike="noStrike" cap="none">
              <a:solidFill>
                <a:srgbClr val="000000"/>
              </a:solidFill>
              <a:latin typeface="Arial"/>
              <a:ea typeface="Arial"/>
              <a:cs typeface="Arial"/>
              <a:sym typeface="Arial"/>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Möglichst nah an der Kamera stehen, wenn ihr redet </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(lieber “Nah” als “Totale”)</a:t>
            </a:r>
            <a:endParaRPr/>
          </a:p>
          <a:p>
            <a:pPr marL="228600" marR="0" lvl="0" indent="-228600" algn="l" rtl="0">
              <a:lnSpc>
                <a:spcPct val="12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Mikrofon frei halten (keine Finger, Handyhüllen usw. </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über dem Mikrofon)</a:t>
            </a:r>
            <a:endParaRPr/>
          </a:p>
          <a:p>
            <a:pPr marL="0" marR="0" lvl="0" indent="0" algn="l" rtl="0">
              <a:lnSpc>
                <a:spcPct val="120000"/>
              </a:lnSpc>
              <a:spcBef>
                <a:spcPts val="120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2" name="Google Shape;572;p69"/>
          <p:cNvSpPr txBox="1"/>
          <p:nvPr/>
        </p:nvSpPr>
        <p:spPr>
          <a:xfrm>
            <a:off x="9101819" y="2707418"/>
            <a:ext cx="2644712" cy="30965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4"/>
              </a:buClr>
              <a:buSzPts val="1800"/>
              <a:buFont typeface="Arial"/>
              <a:buNone/>
            </a:pPr>
            <a:r>
              <a:rPr lang="en-GB" sz="1800" b="1" i="0" u="none" strike="noStrike" cap="none">
                <a:solidFill>
                  <a:schemeClr val="accent4"/>
                </a:solidFill>
                <a:latin typeface="Arial"/>
                <a:ea typeface="Arial"/>
                <a:cs typeface="Arial"/>
                <a:sym typeface="Arial"/>
              </a:rPr>
              <a:t>PRO TIPP:</a:t>
            </a:r>
            <a:br>
              <a:rPr lang="en-GB" sz="1800" b="1" i="0" u="none" strike="noStrike" cap="none">
                <a:solidFill>
                  <a:schemeClr val="accent4"/>
                </a:solidFill>
                <a:latin typeface="Arial"/>
                <a:ea typeface="Arial"/>
                <a:cs typeface="Arial"/>
                <a:sym typeface="Arial"/>
              </a:rPr>
            </a:br>
            <a:r>
              <a:rPr lang="en-GB" sz="1800" b="1" i="0" u="none" strike="noStrike" cap="none">
                <a:solidFill>
                  <a:schemeClr val="accent4"/>
                </a:solidFill>
                <a:latin typeface="Arial"/>
                <a:ea typeface="Arial"/>
                <a:cs typeface="Arial"/>
                <a:sym typeface="Arial"/>
              </a:rPr>
              <a:t>Filmt mit 2 Handys: </a:t>
            </a:r>
            <a:br>
              <a:rPr lang="en-GB" sz="1800" b="1" i="0" u="none" strike="noStrike" cap="none">
                <a:solidFill>
                  <a:schemeClr val="accent4"/>
                </a:solidFill>
                <a:latin typeface="Arial"/>
                <a:ea typeface="Arial"/>
                <a:cs typeface="Arial"/>
                <a:sym typeface="Arial"/>
              </a:rPr>
            </a:br>
            <a:r>
              <a:rPr lang="en-GB" sz="1800" b="1" i="0" u="none" strike="noStrike" cap="none">
                <a:solidFill>
                  <a:schemeClr val="accent4"/>
                </a:solidFill>
                <a:latin typeface="Arial"/>
                <a:ea typeface="Arial"/>
                <a:cs typeface="Arial"/>
                <a:sym typeface="Arial"/>
              </a:rPr>
              <a:t>Eins nah bei euch für den Ton, das andere weiter weg für die Szene. Es wäre super, wenn ihr die Videos mit einer Klappe </a:t>
            </a:r>
            <a:br>
              <a:rPr lang="en-GB" sz="1800" b="1" i="0" u="none" strike="noStrike" cap="none">
                <a:solidFill>
                  <a:schemeClr val="accent4"/>
                </a:solidFill>
                <a:latin typeface="Arial"/>
                <a:ea typeface="Arial"/>
                <a:cs typeface="Arial"/>
                <a:sym typeface="Arial"/>
              </a:rPr>
            </a:br>
            <a:r>
              <a:rPr lang="en-GB" sz="1800" b="1" i="0" u="none" strike="noStrike" cap="none">
                <a:solidFill>
                  <a:schemeClr val="accent4"/>
                </a:solidFill>
                <a:latin typeface="Arial"/>
                <a:ea typeface="Arial"/>
                <a:cs typeface="Arial"/>
                <a:sym typeface="Arial"/>
              </a:rPr>
              <a:t>(1x laut Klatschen) aufnehmt. Das hilft fürs Synchronisieren.</a:t>
            </a:r>
            <a:br>
              <a:rPr lang="en-GB" sz="1600" b="0" i="0" u="none" strike="noStrike" cap="none">
                <a:solidFill>
                  <a:schemeClr val="accent4"/>
                </a:solidFill>
                <a:latin typeface="Helvetica Neue"/>
                <a:ea typeface="Helvetica Neue"/>
                <a:cs typeface="Helvetica Neue"/>
                <a:sym typeface="Helvetica Neue"/>
              </a:rPr>
            </a:br>
            <a:endParaRPr sz="1800" b="0" i="0" u="none" strike="noStrike" cap="none">
              <a:solidFill>
                <a:schemeClr val="accent4"/>
              </a:solidFill>
              <a:latin typeface="Arial"/>
              <a:ea typeface="Arial"/>
              <a:cs typeface="Arial"/>
              <a:sym typeface="Arial"/>
            </a:endParaRPr>
          </a:p>
        </p:txBody>
      </p:sp>
      <p:cxnSp>
        <p:nvCxnSpPr>
          <p:cNvPr id="573" name="Google Shape;573;p69"/>
          <p:cNvCxnSpPr/>
          <p:nvPr/>
        </p:nvCxnSpPr>
        <p:spPr>
          <a:xfrm>
            <a:off x="8764173" y="0"/>
            <a:ext cx="0" cy="6231988"/>
          </a:xfrm>
          <a:prstGeom prst="straightConnector1">
            <a:avLst/>
          </a:prstGeom>
          <a:noFill/>
          <a:ln w="127000" cap="flat" cmpd="sng">
            <a:solidFill>
              <a:schemeClr val="accent4"/>
            </a:solidFill>
            <a:prstDash val="solid"/>
            <a:miter lim="800000"/>
            <a:headEnd type="none" w="sm" len="sm"/>
            <a:tailEnd type="none" w="sm" len="sm"/>
          </a:ln>
        </p:spPr>
      </p:cxnSp>
      <p:cxnSp>
        <p:nvCxnSpPr>
          <p:cNvPr id="574" name="Google Shape;574;p69"/>
          <p:cNvCxnSpPr/>
          <p:nvPr/>
        </p:nvCxnSpPr>
        <p:spPr>
          <a:xfrm>
            <a:off x="8764173" y="2234419"/>
            <a:ext cx="3430173" cy="0"/>
          </a:xfrm>
          <a:prstGeom prst="straightConnector1">
            <a:avLst/>
          </a:prstGeom>
          <a:noFill/>
          <a:ln w="127000" cap="flat" cmpd="sng">
            <a:solidFill>
              <a:schemeClr val="accent4"/>
            </a:solidFill>
            <a:prstDash val="solid"/>
            <a:miter lim="800000"/>
            <a:headEnd type="none" w="sm" len="sm"/>
            <a:tailEnd type="none" w="sm" len="sm"/>
          </a:ln>
        </p:spPr>
      </p:cxnSp>
      <p:sp>
        <p:nvSpPr>
          <p:cNvPr id="575" name="Google Shape;575;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76" name="Google Shape;576;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19</a:t>
            </a:fld>
            <a:endParaRPr>
              <a:solidFill>
                <a:schemeClr val="accent4"/>
              </a:solidFill>
            </a:endParaRPr>
          </a:p>
        </p:txBody>
      </p:sp>
      <p:sp>
        <p:nvSpPr>
          <p:cNvPr id="577" name="Google Shape;577;p69"/>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2"/>
          <p:cNvSpPr txBox="1">
            <a:spLocks noGrp="1"/>
          </p:cNvSpPr>
          <p:nvPr>
            <p:ph type="title"/>
          </p:nvPr>
        </p:nvSpPr>
        <p:spPr>
          <a:xfrm>
            <a:off x="762000" y="762000"/>
            <a:ext cx="8164286" cy="380047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2"/>
              </a:buClr>
              <a:buSzPts val="8800"/>
              <a:buFont typeface="Helvetica Neue"/>
              <a:buNone/>
            </a:pPr>
            <a:r>
              <a:rPr lang="en-GB">
                <a:latin typeface="Helvetica Neue"/>
                <a:ea typeface="Helvetica Neue"/>
                <a:cs typeface="Helvetica Neue"/>
                <a:sym typeface="Helvetica Neue"/>
              </a:rPr>
              <a:t>VIDEO WORKSHOP</a:t>
            </a:r>
            <a:endParaRPr/>
          </a:p>
        </p:txBody>
      </p:sp>
      <p:sp>
        <p:nvSpPr>
          <p:cNvPr id="382" name="Google Shape;382;p52"/>
          <p:cNvSpPr txBox="1">
            <a:spLocks noGrp="1"/>
          </p:cNvSpPr>
          <p:nvPr>
            <p:ph type="body" idx="1"/>
          </p:nvPr>
        </p:nvSpPr>
        <p:spPr>
          <a:xfrm>
            <a:off x="762000" y="4562475"/>
            <a:ext cx="10668000" cy="1533525"/>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p>
            <a:pPr marL="0" lvl="0" indent="0" algn="l" rtl="0">
              <a:lnSpc>
                <a:spcPct val="100000"/>
              </a:lnSpc>
              <a:spcBef>
                <a:spcPts val="0"/>
              </a:spcBef>
              <a:spcAft>
                <a:spcPts val="0"/>
              </a:spcAft>
              <a:buClr>
                <a:schemeClr val="accent2"/>
              </a:buClr>
              <a:buSzPts val="2400"/>
              <a:buNone/>
            </a:pPr>
            <a:r>
              <a:rPr lang="en-GB">
                <a:latin typeface="Helvetica Neue"/>
                <a:ea typeface="Helvetica Neue"/>
                <a:cs typeface="Helvetica Neue"/>
                <a:sym typeface="Helvetica Neue"/>
              </a:rPr>
              <a:t>4. April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0"/>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MIKROFON</a:t>
            </a:r>
            <a:endParaRPr sz="2400" b="1" i="0" u="none" strike="noStrike" cap="none">
              <a:solidFill>
                <a:schemeClr val="accent4"/>
              </a:solidFill>
              <a:latin typeface="Helvetica Neue"/>
              <a:ea typeface="Helvetica Neue"/>
              <a:cs typeface="Helvetica Neue"/>
              <a:sym typeface="Helvetica Neue"/>
            </a:endParaRPr>
          </a:p>
        </p:txBody>
      </p:sp>
      <p:sp>
        <p:nvSpPr>
          <p:cNvPr id="583" name="Google Shape;583;p70"/>
          <p:cNvSpPr txBox="1"/>
          <p:nvPr/>
        </p:nvSpPr>
        <p:spPr>
          <a:xfrm>
            <a:off x="569574" y="1482150"/>
            <a:ext cx="490275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Wenn ihr </a:t>
            </a:r>
            <a:r>
              <a:rPr lang="en-GB" sz="1800" b="1" i="0" u="none" strike="noStrike" cap="none">
                <a:solidFill>
                  <a:schemeClr val="accent4"/>
                </a:solidFill>
                <a:latin typeface="Arial"/>
                <a:ea typeface="Arial"/>
                <a:cs typeface="Arial"/>
                <a:sym typeface="Arial"/>
              </a:rPr>
              <a:t>Headsets oder Airpods</a:t>
            </a:r>
            <a:r>
              <a:rPr lang="en-GB" sz="1800" b="0" i="0" u="none" strike="noStrike" cap="none">
                <a:solidFill>
                  <a:srgbClr val="000000"/>
                </a:solidFill>
                <a:latin typeface="Arial"/>
                <a:ea typeface="Arial"/>
                <a:cs typeface="Arial"/>
                <a:sym typeface="Arial"/>
              </a:rPr>
              <a:t> besitzt könnt ihr diese </a:t>
            </a:r>
            <a:r>
              <a:rPr lang="en-GB" sz="1800" b="1" i="0" u="none" strike="noStrike" cap="none">
                <a:solidFill>
                  <a:schemeClr val="accent4"/>
                </a:solidFill>
                <a:latin typeface="Arial"/>
                <a:ea typeface="Arial"/>
                <a:cs typeface="Arial"/>
                <a:sym typeface="Arial"/>
              </a:rPr>
              <a:t>als Mikrofone</a:t>
            </a:r>
            <a:r>
              <a:rPr lang="en-GB" sz="1800" b="0" i="0" u="none" strike="noStrike" cap="none">
                <a:solidFill>
                  <a:srgbClr val="000000"/>
                </a:solidFill>
                <a:latin typeface="Arial"/>
                <a:ea typeface="Arial"/>
                <a:cs typeface="Arial"/>
                <a:sym typeface="Arial"/>
              </a:rPr>
              <a:t> benutzen, damit man euch besser versteht.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12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Das ist besonders gut, wenn ihr viel Abstand zum Smartphone habt und das interne Mikrofon des Handys weit weg von euch ist.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12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Bitte testet aber vorher aus, ob bei Videoaufnahmen auch wirklich auf die Kopfhörer zugegriffen wird und ob ihr im allgemeinen Ton aus der Aufnahme heraus bekommt.</a:t>
            </a:r>
            <a:br>
              <a:rPr lang="en-GB" sz="1600" b="0" i="0" u="none" strike="noStrike" cap="none">
                <a:solidFill>
                  <a:schemeClr val="dk1"/>
                </a:solidFill>
                <a:latin typeface="Helvetica Neue"/>
                <a:ea typeface="Helvetica Neue"/>
                <a:cs typeface="Helvetica Neue"/>
                <a:sym typeface="Helvetica Neue"/>
              </a:rPr>
            </a:br>
            <a:endParaRPr sz="1800" b="0" i="0" u="none" strike="noStrike" cap="none">
              <a:solidFill>
                <a:srgbClr val="000000"/>
              </a:solidFill>
              <a:latin typeface="Arial"/>
              <a:ea typeface="Arial"/>
              <a:cs typeface="Arial"/>
              <a:sym typeface="Arial"/>
            </a:endParaRPr>
          </a:p>
        </p:txBody>
      </p:sp>
      <p:cxnSp>
        <p:nvCxnSpPr>
          <p:cNvPr id="584" name="Google Shape;584;p70"/>
          <p:cNvCxnSpPr/>
          <p:nvPr/>
        </p:nvCxnSpPr>
        <p:spPr>
          <a:xfrm>
            <a:off x="6118274" y="0"/>
            <a:ext cx="0" cy="6231988"/>
          </a:xfrm>
          <a:prstGeom prst="straightConnector1">
            <a:avLst/>
          </a:prstGeom>
          <a:noFill/>
          <a:ln w="127000" cap="flat" cmpd="sng">
            <a:solidFill>
              <a:schemeClr val="accent4"/>
            </a:solidFill>
            <a:prstDash val="solid"/>
            <a:miter lim="800000"/>
            <a:headEnd type="none" w="sm" len="sm"/>
            <a:tailEnd type="none" w="sm" len="sm"/>
          </a:ln>
        </p:spPr>
      </p:cxnSp>
      <p:pic>
        <p:nvPicPr>
          <p:cNvPr id="585" name="Google Shape;585;p70" descr="A pair of white earbuds&#10;&#10;Description automatically generated"/>
          <p:cNvPicPr preferRelativeResize="0"/>
          <p:nvPr/>
        </p:nvPicPr>
        <p:blipFill rotWithShape="1">
          <a:blip r:embed="rId3">
            <a:alphaModFix/>
          </a:blip>
          <a:srcRect/>
          <a:stretch/>
        </p:blipFill>
        <p:spPr>
          <a:xfrm>
            <a:off x="6567057" y="413762"/>
            <a:ext cx="3584244" cy="3852757"/>
          </a:xfrm>
          <a:prstGeom prst="rect">
            <a:avLst/>
          </a:prstGeom>
          <a:noFill/>
          <a:ln>
            <a:noFill/>
          </a:ln>
        </p:spPr>
      </p:pic>
      <p:pic>
        <p:nvPicPr>
          <p:cNvPr id="586" name="Google Shape;586;p70" descr="A close up of earphones&#10;&#10;Description automatically generated"/>
          <p:cNvPicPr preferRelativeResize="0"/>
          <p:nvPr/>
        </p:nvPicPr>
        <p:blipFill rotWithShape="1">
          <a:blip r:embed="rId4">
            <a:alphaModFix/>
          </a:blip>
          <a:srcRect/>
          <a:stretch/>
        </p:blipFill>
        <p:spPr>
          <a:xfrm>
            <a:off x="8378537" y="3042458"/>
            <a:ext cx="3465682" cy="3171270"/>
          </a:xfrm>
          <a:prstGeom prst="rect">
            <a:avLst/>
          </a:prstGeom>
          <a:noFill/>
          <a:ln>
            <a:noFill/>
          </a:ln>
        </p:spPr>
      </p:pic>
      <p:sp>
        <p:nvSpPr>
          <p:cNvPr id="587" name="Google Shape;587;p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588" name="Google Shape;588;p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20</a:t>
            </a:fld>
            <a:endParaRPr>
              <a:solidFill>
                <a:schemeClr val="accent4"/>
              </a:solidFill>
            </a:endParaRPr>
          </a:p>
        </p:txBody>
      </p:sp>
      <p:sp>
        <p:nvSpPr>
          <p:cNvPr id="589" name="Google Shape;589;p70"/>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71" descr="A cell phone on a table&#10;&#10;Description automatically generated"/>
          <p:cNvPicPr preferRelativeResize="0"/>
          <p:nvPr/>
        </p:nvPicPr>
        <p:blipFill rotWithShape="1">
          <a:blip r:embed="rId3">
            <a:alphaModFix/>
          </a:blip>
          <a:srcRect/>
          <a:stretch/>
        </p:blipFill>
        <p:spPr>
          <a:xfrm>
            <a:off x="6157173" y="3205089"/>
            <a:ext cx="5932301" cy="2995261"/>
          </a:xfrm>
          <a:prstGeom prst="rect">
            <a:avLst/>
          </a:prstGeom>
          <a:noFill/>
          <a:ln>
            <a:noFill/>
          </a:ln>
        </p:spPr>
      </p:pic>
      <p:pic>
        <p:nvPicPr>
          <p:cNvPr id="595" name="Google Shape;595;p71" descr="A group of cell phones and a coffee cup&#10;&#10;Description automatically generated"/>
          <p:cNvPicPr preferRelativeResize="0"/>
          <p:nvPr/>
        </p:nvPicPr>
        <p:blipFill rotWithShape="1">
          <a:blip r:embed="rId4">
            <a:alphaModFix/>
          </a:blip>
          <a:srcRect/>
          <a:stretch/>
        </p:blipFill>
        <p:spPr>
          <a:xfrm>
            <a:off x="6123923" y="113808"/>
            <a:ext cx="5965551" cy="3141151"/>
          </a:xfrm>
          <a:prstGeom prst="rect">
            <a:avLst/>
          </a:prstGeom>
          <a:noFill/>
          <a:ln>
            <a:noFill/>
          </a:ln>
        </p:spPr>
      </p:pic>
      <p:sp>
        <p:nvSpPr>
          <p:cNvPr id="596" name="Google Shape;596;p71"/>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KAMERAFÜHRUNG</a:t>
            </a:r>
            <a:endParaRPr sz="2400" b="1" i="0" u="none" strike="noStrike" cap="none">
              <a:solidFill>
                <a:schemeClr val="accent4"/>
              </a:solidFill>
              <a:latin typeface="Helvetica Neue"/>
              <a:ea typeface="Helvetica Neue"/>
              <a:cs typeface="Helvetica Neue"/>
              <a:sym typeface="Helvetica Neue"/>
            </a:endParaRPr>
          </a:p>
        </p:txBody>
      </p:sp>
      <p:sp>
        <p:nvSpPr>
          <p:cNvPr id="597" name="Google Shape;597;p71"/>
          <p:cNvSpPr txBox="1"/>
          <p:nvPr/>
        </p:nvSpPr>
        <p:spPr>
          <a:xfrm>
            <a:off x="569574" y="1482150"/>
            <a:ext cx="490275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Kamera immer </a:t>
            </a:r>
            <a:r>
              <a:rPr lang="en-GB" sz="1800" b="1" i="0" u="none" strike="noStrike" cap="none">
                <a:solidFill>
                  <a:schemeClr val="accent4"/>
                </a:solidFill>
                <a:latin typeface="Arial"/>
                <a:ea typeface="Arial"/>
                <a:cs typeface="Arial"/>
                <a:sym typeface="Arial"/>
              </a:rPr>
              <a:t>ruhig halten</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und, wer hat,</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gerne </a:t>
            </a:r>
            <a:r>
              <a:rPr lang="en-GB" sz="1800" b="1" i="0" u="none" strike="noStrike" cap="none">
                <a:solidFill>
                  <a:schemeClr val="accent4"/>
                </a:solidFill>
                <a:latin typeface="Arial"/>
                <a:ea typeface="Arial"/>
                <a:cs typeface="Arial"/>
                <a:sym typeface="Arial"/>
              </a:rPr>
              <a:t>mit Stativ</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filmen.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r>
              <a:rPr lang="en-GB" sz="1800" b="1" i="0" u="none" strike="noStrike" cap="none">
                <a:solidFill>
                  <a:schemeClr val="accent4"/>
                </a:solidFill>
                <a:latin typeface="Arial"/>
                <a:ea typeface="Arial"/>
                <a:cs typeface="Arial"/>
                <a:sym typeface="Arial"/>
              </a:rPr>
              <a:t>Kein Stativ?</a:t>
            </a:r>
            <a:endParaRPr sz="1600" b="0" i="0" u="none" strike="noStrike" cap="none">
              <a:solidFill>
                <a:schemeClr val="accent4"/>
              </a:solidFill>
              <a:latin typeface="Helvetica Neue"/>
              <a:ea typeface="Helvetica Neue"/>
              <a:cs typeface="Helvetica Neue"/>
              <a:sym typeface="Helvetica Neue"/>
            </a:endParaRPr>
          </a:p>
          <a:p>
            <a:pPr marL="0" marR="0" lvl="0" indent="0" algn="l" rtl="0">
              <a:lnSpc>
                <a:spcPct val="120000"/>
              </a:lnSpc>
              <a:spcBef>
                <a:spcPts val="10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Seid kreativ und befestigt euer Smartphone beispielsweise an einem alten Kaffeebecher. </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Alles ist erlaubt. Egal wie doof es aussieht - </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4"/>
                </a:solidFill>
                <a:latin typeface="Arial"/>
                <a:ea typeface="Arial"/>
                <a:cs typeface="Arial"/>
                <a:sym typeface="Arial"/>
              </a:rPr>
              <a:t>It’s not stupid if it works!</a:t>
            </a:r>
            <a:endParaRPr sz="1800" b="1" i="0" u="none" strike="noStrike" cap="none">
              <a:solidFill>
                <a:schemeClr val="accent4"/>
              </a:solidFill>
              <a:latin typeface="Arial"/>
              <a:ea typeface="Arial"/>
              <a:cs typeface="Arial"/>
              <a:sym typeface="Arial"/>
            </a:endParaRPr>
          </a:p>
        </p:txBody>
      </p:sp>
      <p:cxnSp>
        <p:nvCxnSpPr>
          <p:cNvPr id="598" name="Google Shape;598;p71"/>
          <p:cNvCxnSpPr/>
          <p:nvPr/>
        </p:nvCxnSpPr>
        <p:spPr>
          <a:xfrm>
            <a:off x="6118274" y="0"/>
            <a:ext cx="0" cy="6231988"/>
          </a:xfrm>
          <a:prstGeom prst="straightConnector1">
            <a:avLst/>
          </a:prstGeom>
          <a:noFill/>
          <a:ln w="127000" cap="flat" cmpd="sng">
            <a:solidFill>
              <a:schemeClr val="accent4"/>
            </a:solidFill>
            <a:prstDash val="solid"/>
            <a:miter lim="800000"/>
            <a:headEnd type="none" w="sm" len="sm"/>
            <a:tailEnd type="none" w="sm" len="sm"/>
          </a:ln>
        </p:spPr>
      </p:cxnSp>
      <p:cxnSp>
        <p:nvCxnSpPr>
          <p:cNvPr id="599" name="Google Shape;599;p71"/>
          <p:cNvCxnSpPr/>
          <p:nvPr/>
        </p:nvCxnSpPr>
        <p:spPr>
          <a:xfrm>
            <a:off x="6096000" y="3205089"/>
            <a:ext cx="6098346" cy="0"/>
          </a:xfrm>
          <a:prstGeom prst="straightConnector1">
            <a:avLst/>
          </a:prstGeom>
          <a:noFill/>
          <a:ln w="127000" cap="flat" cmpd="sng">
            <a:solidFill>
              <a:schemeClr val="accent4"/>
            </a:solidFill>
            <a:prstDash val="solid"/>
            <a:miter lim="800000"/>
            <a:headEnd type="none" w="sm" len="sm"/>
            <a:tailEnd type="none" w="sm" len="sm"/>
          </a:ln>
        </p:spPr>
      </p:cxnSp>
      <p:sp>
        <p:nvSpPr>
          <p:cNvPr id="600" name="Google Shape;600;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601" name="Google Shape;601;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21</a:t>
            </a:fld>
            <a:endParaRPr>
              <a:solidFill>
                <a:schemeClr val="accent4"/>
              </a:solidFill>
            </a:endParaRPr>
          </a:p>
        </p:txBody>
      </p:sp>
      <p:sp>
        <p:nvSpPr>
          <p:cNvPr id="602" name="Google Shape;602;p71"/>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2"/>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AUF AUGENHÖHE</a:t>
            </a:r>
            <a:endParaRPr sz="2400" b="1" i="0" u="none" strike="noStrike" cap="none">
              <a:solidFill>
                <a:schemeClr val="accent4"/>
              </a:solidFill>
              <a:latin typeface="Helvetica Neue"/>
              <a:ea typeface="Helvetica Neue"/>
              <a:cs typeface="Helvetica Neue"/>
              <a:sym typeface="Helvetica Neue"/>
            </a:endParaRPr>
          </a:p>
        </p:txBody>
      </p:sp>
      <p:sp>
        <p:nvSpPr>
          <p:cNvPr id="608" name="Google Shape;608;p72"/>
          <p:cNvSpPr txBox="1"/>
          <p:nvPr/>
        </p:nvSpPr>
        <p:spPr>
          <a:xfrm>
            <a:off x="569574" y="1482150"/>
            <a:ext cx="490275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Weil ihr weder wie “Riesen” noch wie “Frösche” wirken wollt, solltet ihr darauf achten, dass eure Kamera Linse ungefähr auf derselben Höhe wie eure Augen ist.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Manchmal hilft es die Kamera (mit unseren selbstgebauten Stativen) einfach auf eine Kommode oder einen Tisch mit ein paar Büchern drauf zu stellen.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Schaut bitte </a:t>
            </a:r>
            <a:r>
              <a:rPr lang="en-GB" sz="1800" b="1" i="0" u="none" strike="noStrike" cap="none">
                <a:solidFill>
                  <a:schemeClr val="accent4"/>
                </a:solidFill>
                <a:latin typeface="Arial"/>
                <a:ea typeface="Arial"/>
                <a:cs typeface="Arial"/>
                <a:sym typeface="Arial"/>
              </a:rPr>
              <a:t>in die Linse</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beim Sprechen!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20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endParaRPr sz="1800" b="1" i="0" u="none" strike="noStrike" cap="none">
              <a:solidFill>
                <a:schemeClr val="accent4"/>
              </a:solidFill>
              <a:latin typeface="Arial"/>
              <a:ea typeface="Arial"/>
              <a:cs typeface="Arial"/>
              <a:sym typeface="Arial"/>
            </a:endParaRPr>
          </a:p>
        </p:txBody>
      </p:sp>
      <p:cxnSp>
        <p:nvCxnSpPr>
          <p:cNvPr id="609" name="Google Shape;609;p72"/>
          <p:cNvCxnSpPr/>
          <p:nvPr/>
        </p:nvCxnSpPr>
        <p:spPr>
          <a:xfrm>
            <a:off x="6118274" y="0"/>
            <a:ext cx="0" cy="6231988"/>
          </a:xfrm>
          <a:prstGeom prst="straightConnector1">
            <a:avLst/>
          </a:prstGeom>
          <a:noFill/>
          <a:ln w="127000" cap="flat" cmpd="sng">
            <a:solidFill>
              <a:schemeClr val="accent4"/>
            </a:solidFill>
            <a:prstDash val="solid"/>
            <a:miter lim="800000"/>
            <a:headEnd type="none" w="sm" len="sm"/>
            <a:tailEnd type="none" w="sm" len="sm"/>
          </a:ln>
        </p:spPr>
      </p:cxnSp>
      <p:pic>
        <p:nvPicPr>
          <p:cNvPr id="610" name="Google Shape;610;p72" descr="A drawing of a person with many cameras&#10;&#10;Description automatically generated"/>
          <p:cNvPicPr preferRelativeResize="0"/>
          <p:nvPr/>
        </p:nvPicPr>
        <p:blipFill rotWithShape="1">
          <a:blip r:embed="rId3">
            <a:alphaModFix/>
          </a:blip>
          <a:srcRect/>
          <a:stretch/>
        </p:blipFill>
        <p:spPr>
          <a:xfrm>
            <a:off x="6764219" y="721481"/>
            <a:ext cx="5054250" cy="5018719"/>
          </a:xfrm>
          <a:prstGeom prst="rect">
            <a:avLst/>
          </a:prstGeom>
          <a:noFill/>
          <a:ln>
            <a:noFill/>
          </a:ln>
        </p:spPr>
      </p:pic>
      <p:pic>
        <p:nvPicPr>
          <p:cNvPr id="611" name="Google Shape;611;p72" descr="Tick with solid fill"/>
          <p:cNvPicPr preferRelativeResize="0"/>
          <p:nvPr/>
        </p:nvPicPr>
        <p:blipFill rotWithShape="1">
          <a:blip r:embed="rId4">
            <a:alphaModFix/>
          </a:blip>
          <a:srcRect/>
          <a:stretch/>
        </p:blipFill>
        <p:spPr>
          <a:xfrm>
            <a:off x="11040761" y="2883723"/>
            <a:ext cx="626077" cy="626077"/>
          </a:xfrm>
          <a:prstGeom prst="rect">
            <a:avLst/>
          </a:prstGeom>
          <a:noFill/>
          <a:ln>
            <a:noFill/>
          </a:ln>
        </p:spPr>
      </p:pic>
      <p:pic>
        <p:nvPicPr>
          <p:cNvPr id="612" name="Google Shape;612;p72" descr="Close with solid fill"/>
          <p:cNvPicPr preferRelativeResize="0"/>
          <p:nvPr/>
        </p:nvPicPr>
        <p:blipFill rotWithShape="1">
          <a:blip r:embed="rId5">
            <a:alphaModFix/>
          </a:blip>
          <a:srcRect/>
          <a:stretch/>
        </p:blipFill>
        <p:spPr>
          <a:xfrm>
            <a:off x="7180288" y="251619"/>
            <a:ext cx="626077" cy="626077"/>
          </a:xfrm>
          <a:prstGeom prst="rect">
            <a:avLst/>
          </a:prstGeom>
          <a:noFill/>
          <a:ln>
            <a:noFill/>
          </a:ln>
        </p:spPr>
      </p:pic>
      <p:pic>
        <p:nvPicPr>
          <p:cNvPr id="613" name="Google Shape;613;p72" descr="Close with solid fill"/>
          <p:cNvPicPr preferRelativeResize="0"/>
          <p:nvPr/>
        </p:nvPicPr>
        <p:blipFill rotWithShape="1">
          <a:blip r:embed="rId5">
            <a:alphaModFix/>
          </a:blip>
          <a:srcRect/>
          <a:stretch/>
        </p:blipFill>
        <p:spPr>
          <a:xfrm>
            <a:off x="9486281" y="5422198"/>
            <a:ext cx="626077" cy="626077"/>
          </a:xfrm>
          <a:prstGeom prst="rect">
            <a:avLst/>
          </a:prstGeom>
          <a:noFill/>
          <a:ln>
            <a:noFill/>
          </a:ln>
        </p:spPr>
      </p:pic>
      <p:pic>
        <p:nvPicPr>
          <p:cNvPr id="614" name="Google Shape;614;p72" descr="Close with solid fill"/>
          <p:cNvPicPr preferRelativeResize="0"/>
          <p:nvPr/>
        </p:nvPicPr>
        <p:blipFill rotWithShape="1">
          <a:blip r:embed="rId5">
            <a:alphaModFix/>
          </a:blip>
          <a:srcRect/>
          <a:stretch/>
        </p:blipFill>
        <p:spPr>
          <a:xfrm>
            <a:off x="8850506" y="309117"/>
            <a:ext cx="626077" cy="626077"/>
          </a:xfrm>
          <a:prstGeom prst="rect">
            <a:avLst/>
          </a:prstGeom>
          <a:noFill/>
          <a:ln>
            <a:noFill/>
          </a:ln>
        </p:spPr>
      </p:pic>
      <p:pic>
        <p:nvPicPr>
          <p:cNvPr id="615" name="Google Shape;615;p72" descr="Close with solid fill"/>
          <p:cNvPicPr preferRelativeResize="0"/>
          <p:nvPr/>
        </p:nvPicPr>
        <p:blipFill rotWithShape="1">
          <a:blip r:embed="rId5">
            <a:alphaModFix/>
          </a:blip>
          <a:srcRect/>
          <a:stretch/>
        </p:blipFill>
        <p:spPr>
          <a:xfrm>
            <a:off x="10977438" y="4796121"/>
            <a:ext cx="626077" cy="626077"/>
          </a:xfrm>
          <a:prstGeom prst="rect">
            <a:avLst/>
          </a:prstGeom>
          <a:noFill/>
          <a:ln>
            <a:noFill/>
          </a:ln>
        </p:spPr>
      </p:pic>
      <p:pic>
        <p:nvPicPr>
          <p:cNvPr id="616" name="Google Shape;616;p72" descr="Close with solid fill"/>
          <p:cNvPicPr preferRelativeResize="0"/>
          <p:nvPr/>
        </p:nvPicPr>
        <p:blipFill rotWithShape="1">
          <a:blip r:embed="rId5">
            <a:alphaModFix/>
          </a:blip>
          <a:srcRect/>
          <a:stretch/>
        </p:blipFill>
        <p:spPr>
          <a:xfrm>
            <a:off x="10879809" y="856073"/>
            <a:ext cx="626077" cy="626077"/>
          </a:xfrm>
          <a:prstGeom prst="rect">
            <a:avLst/>
          </a:prstGeom>
          <a:noFill/>
          <a:ln>
            <a:noFill/>
          </a:ln>
        </p:spPr>
      </p:pic>
      <p:sp>
        <p:nvSpPr>
          <p:cNvPr id="617" name="Google Shape;617;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618" name="Google Shape;618;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22</a:t>
            </a:fld>
            <a:endParaRPr>
              <a:solidFill>
                <a:schemeClr val="accent4"/>
              </a:solidFill>
            </a:endParaRPr>
          </a:p>
        </p:txBody>
      </p:sp>
      <p:sp>
        <p:nvSpPr>
          <p:cNvPr id="619" name="Google Shape;619;p72"/>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3"/>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BILDAUFBAU</a:t>
            </a:r>
            <a:endParaRPr sz="2400" b="1" i="0" u="none" strike="noStrike" cap="none">
              <a:solidFill>
                <a:schemeClr val="accent4"/>
              </a:solidFill>
              <a:latin typeface="Helvetica Neue"/>
              <a:ea typeface="Helvetica Neue"/>
              <a:cs typeface="Helvetica Neue"/>
              <a:sym typeface="Helvetica Neue"/>
            </a:endParaRPr>
          </a:p>
        </p:txBody>
      </p:sp>
      <p:sp>
        <p:nvSpPr>
          <p:cNvPr id="625" name="Google Shape;625;p73"/>
          <p:cNvSpPr txBox="1"/>
          <p:nvPr/>
        </p:nvSpPr>
        <p:spPr>
          <a:xfrm>
            <a:off x="569574" y="1482150"/>
            <a:ext cx="5742264"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Wenn ihr euer Bild plant, denkt immer darüber nach, was ihr eigentlich erzählen wollt.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Versucht von eurem Projekt Detailaufnahmen aber auch Totalen zu machen, die dazu beitragen, dass wir verstehen wie das Projekt funktioniert.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Macht beim Sprechen lieber nähere Aufnahmen aber vergesst nicht uns auch Bilder von euch mit eurem Projekt zu schicken.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Ein paar Beispiele für Bilder, die wir suchen: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20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endParaRPr sz="1800" b="1" i="0" u="none" strike="noStrike" cap="none">
              <a:solidFill>
                <a:schemeClr val="accent4"/>
              </a:solidFill>
              <a:latin typeface="Arial"/>
              <a:ea typeface="Arial"/>
              <a:cs typeface="Arial"/>
              <a:sym typeface="Arial"/>
            </a:endParaRPr>
          </a:p>
        </p:txBody>
      </p:sp>
      <p:pic>
        <p:nvPicPr>
          <p:cNvPr id="626" name="Google Shape;626;p73" descr="A person with long blonde hair&#10;&#10;Description automatically generated"/>
          <p:cNvPicPr preferRelativeResize="0"/>
          <p:nvPr/>
        </p:nvPicPr>
        <p:blipFill rotWithShape="1">
          <a:blip r:embed="rId3">
            <a:alphaModFix/>
          </a:blip>
          <a:srcRect l="-841"/>
          <a:stretch/>
        </p:blipFill>
        <p:spPr>
          <a:xfrm>
            <a:off x="8330036" y="2440498"/>
            <a:ext cx="2763557" cy="1476678"/>
          </a:xfrm>
          <a:prstGeom prst="rect">
            <a:avLst/>
          </a:prstGeom>
          <a:noFill/>
          <a:ln>
            <a:noFill/>
          </a:ln>
        </p:spPr>
      </p:pic>
      <p:pic>
        <p:nvPicPr>
          <p:cNvPr id="627" name="Google Shape;627;p73" descr="A hand holding a book&#10;&#10;Description automatically generated"/>
          <p:cNvPicPr preferRelativeResize="0"/>
          <p:nvPr/>
        </p:nvPicPr>
        <p:blipFill rotWithShape="1">
          <a:blip r:embed="rId4">
            <a:alphaModFix/>
          </a:blip>
          <a:srcRect/>
          <a:stretch/>
        </p:blipFill>
        <p:spPr>
          <a:xfrm>
            <a:off x="8324563" y="4342998"/>
            <a:ext cx="2768771" cy="1476678"/>
          </a:xfrm>
          <a:prstGeom prst="rect">
            <a:avLst/>
          </a:prstGeom>
          <a:noFill/>
          <a:ln>
            <a:noFill/>
          </a:ln>
        </p:spPr>
      </p:pic>
      <p:pic>
        <p:nvPicPr>
          <p:cNvPr id="628" name="Google Shape;628;p73" descr="A person wearing headphones and a microphone&#10;&#10;Description automatically generated"/>
          <p:cNvPicPr preferRelativeResize="0"/>
          <p:nvPr/>
        </p:nvPicPr>
        <p:blipFill rotWithShape="1">
          <a:blip r:embed="rId5">
            <a:alphaModFix/>
          </a:blip>
          <a:srcRect/>
          <a:stretch/>
        </p:blipFill>
        <p:spPr>
          <a:xfrm>
            <a:off x="8352597" y="499499"/>
            <a:ext cx="2768772" cy="1476678"/>
          </a:xfrm>
          <a:prstGeom prst="rect">
            <a:avLst/>
          </a:prstGeom>
          <a:noFill/>
          <a:ln>
            <a:noFill/>
          </a:ln>
        </p:spPr>
      </p:pic>
      <p:sp>
        <p:nvSpPr>
          <p:cNvPr id="629" name="Google Shape;629;p73"/>
          <p:cNvSpPr txBox="1"/>
          <p:nvPr/>
        </p:nvSpPr>
        <p:spPr>
          <a:xfrm>
            <a:off x="8324520" y="2031557"/>
            <a:ext cx="1560451" cy="27410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Ihr mit eurem Projekt</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630" name="Google Shape;630;p73"/>
          <p:cNvSpPr txBox="1"/>
          <p:nvPr/>
        </p:nvSpPr>
        <p:spPr>
          <a:xfrm>
            <a:off x="8258859" y="3884855"/>
            <a:ext cx="3094941" cy="49664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Interview zu eurem Projekt (gerne auch das Projekt im Hintergrund)</a:t>
            </a:r>
            <a:endParaRPr sz="1050" b="1" i="0" u="none" strike="noStrike" cap="none">
              <a:solidFill>
                <a:schemeClr val="accent4"/>
              </a:solidFill>
              <a:latin typeface="Helvetica Neue Light"/>
              <a:ea typeface="Helvetica Neue Light"/>
              <a:cs typeface="Helvetica Neue Light"/>
              <a:sym typeface="Helvetica Neue Light"/>
            </a:endParaRPr>
          </a:p>
        </p:txBody>
      </p:sp>
      <p:sp>
        <p:nvSpPr>
          <p:cNvPr id="631" name="Google Shape;631;p73"/>
          <p:cNvSpPr txBox="1"/>
          <p:nvPr/>
        </p:nvSpPr>
        <p:spPr>
          <a:xfrm>
            <a:off x="8258858" y="5872260"/>
            <a:ext cx="3549507" cy="27410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050" b="1" i="0" u="none" strike="noStrike" cap="none">
                <a:solidFill>
                  <a:schemeClr val="accent4"/>
                </a:solidFill>
                <a:latin typeface="Helvetica Neue Light"/>
                <a:ea typeface="Helvetica Neue Light"/>
                <a:cs typeface="Helvetica Neue Light"/>
                <a:sym typeface="Helvetica Neue Light"/>
              </a:rPr>
              <a:t>Euer Projekt in möglichst vielen Winkeln und Größen</a:t>
            </a:r>
            <a:endParaRPr sz="1050" b="1" i="0" u="none" strike="noStrike" cap="none">
              <a:solidFill>
                <a:schemeClr val="accent4"/>
              </a:solidFill>
              <a:latin typeface="Helvetica Neue Light"/>
              <a:ea typeface="Helvetica Neue Light"/>
              <a:cs typeface="Helvetica Neue Light"/>
              <a:sym typeface="Helvetica Neue Light"/>
            </a:endParaRPr>
          </a:p>
        </p:txBody>
      </p:sp>
      <p:cxnSp>
        <p:nvCxnSpPr>
          <p:cNvPr id="632" name="Google Shape;632;p73"/>
          <p:cNvCxnSpPr/>
          <p:nvPr/>
        </p:nvCxnSpPr>
        <p:spPr>
          <a:xfrm>
            <a:off x="7332219" y="0"/>
            <a:ext cx="0" cy="6231988"/>
          </a:xfrm>
          <a:prstGeom prst="straightConnector1">
            <a:avLst/>
          </a:prstGeom>
          <a:noFill/>
          <a:ln w="127000" cap="flat" cmpd="sng">
            <a:solidFill>
              <a:schemeClr val="accent4"/>
            </a:solidFill>
            <a:prstDash val="solid"/>
            <a:miter lim="800000"/>
            <a:headEnd type="none" w="sm" len="sm"/>
            <a:tailEnd type="none" w="sm" len="sm"/>
          </a:ln>
        </p:spPr>
      </p:cxnSp>
      <p:sp>
        <p:nvSpPr>
          <p:cNvPr id="633" name="Google Shape;633;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634" name="Google Shape;634;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23</a:t>
            </a:fld>
            <a:endParaRPr>
              <a:solidFill>
                <a:schemeClr val="accent4"/>
              </a:solidFill>
            </a:endParaRPr>
          </a:p>
        </p:txBody>
      </p:sp>
      <p:sp>
        <p:nvSpPr>
          <p:cNvPr id="635" name="Google Shape;635;p73"/>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74" descr="A person standing in a laboratory&#10;&#10;Description automatically generated"/>
          <p:cNvPicPr preferRelativeResize="0"/>
          <p:nvPr/>
        </p:nvPicPr>
        <p:blipFill rotWithShape="1">
          <a:blip r:embed="rId3">
            <a:alphaModFix/>
          </a:blip>
          <a:srcRect/>
          <a:stretch/>
        </p:blipFill>
        <p:spPr>
          <a:xfrm>
            <a:off x="8727313" y="2420924"/>
            <a:ext cx="2811648" cy="1486541"/>
          </a:xfrm>
          <a:prstGeom prst="rect">
            <a:avLst/>
          </a:prstGeom>
          <a:noFill/>
          <a:ln>
            <a:noFill/>
          </a:ln>
        </p:spPr>
      </p:pic>
      <p:sp>
        <p:nvSpPr>
          <p:cNvPr id="641" name="Google Shape;641;p74"/>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4"/>
              </a:buClr>
              <a:buSzPts val="2400"/>
              <a:buFont typeface="Helvetica Neue"/>
              <a:buNone/>
            </a:pPr>
            <a:r>
              <a:rPr lang="en-GB" sz="2400" b="1" i="0" u="none" strike="noStrike" cap="none">
                <a:solidFill>
                  <a:schemeClr val="accent4"/>
                </a:solidFill>
                <a:latin typeface="Helvetica Neue"/>
                <a:ea typeface="Helvetica Neue"/>
                <a:cs typeface="Helvetica Neue"/>
                <a:sym typeface="Helvetica Neue"/>
              </a:rPr>
              <a:t>WAS MACHT EINEN GUTEN HINTERGRUND?</a:t>
            </a:r>
            <a:endParaRPr sz="2400" b="1" i="0" u="none" strike="noStrike" cap="none">
              <a:solidFill>
                <a:schemeClr val="accent4"/>
              </a:solidFill>
              <a:latin typeface="Helvetica Neue"/>
              <a:ea typeface="Helvetica Neue"/>
              <a:cs typeface="Helvetica Neue"/>
              <a:sym typeface="Helvetica Neue"/>
            </a:endParaRPr>
          </a:p>
        </p:txBody>
      </p:sp>
      <p:sp>
        <p:nvSpPr>
          <p:cNvPr id="642" name="Google Shape;642;p74"/>
          <p:cNvSpPr txBox="1"/>
          <p:nvPr/>
        </p:nvSpPr>
        <p:spPr>
          <a:xfrm>
            <a:off x="569574" y="1482150"/>
            <a:ext cx="6824452"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Den richtigen Hintergrund zu finden ist nicht schwer. Sucht euch einen Ort der in Verbindung zu eurem Projekt steht, gutes Licht hat und möglichst ein bisschen was im Hintergrund zeigt.</a:t>
            </a:r>
            <a:endParaRPr sz="18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Eine weiße Wand ist immer langweilig. Wenn der Hintergrund aber zu unruhig ist lenkt er von euch ab.</a:t>
            </a:r>
            <a:endParaRPr sz="18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chemeClr val="accent4"/>
              </a:buClr>
              <a:buSzPts val="1800"/>
              <a:buFont typeface="Arial"/>
              <a:buNone/>
            </a:pPr>
            <a:r>
              <a:rPr lang="en-GB" sz="1800" b="1" i="0" u="none" strike="noStrike" cap="none">
                <a:solidFill>
                  <a:schemeClr val="accent4"/>
                </a:solidFill>
                <a:latin typeface="Arial"/>
                <a:ea typeface="Arial"/>
                <a:cs typeface="Arial"/>
                <a:sym typeface="Arial"/>
              </a:rPr>
              <a:t>BONUS:</a:t>
            </a:r>
            <a:r>
              <a:rPr lang="en-GB" sz="1800" b="0" i="0" u="none" strike="noStrike" cap="none">
                <a:solidFill>
                  <a:schemeClr val="accent4"/>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Ein Hintergrund sieht besonders gut aus wenn er ein wenig Tiefe hat. Eine flache Wand hinter euch macht ein flaches Bild. Ein ganzer Klassenraum (mit Stühlen, Tischen usw. zwischen euch und der Wand) gibt dagegen viel Tiefe.</a:t>
            </a:r>
            <a:endParaRPr sz="18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Lasst einfach ein paar Meter mehr hinter euch frei. </a:t>
            </a:r>
            <a:br>
              <a:rPr lang="en-GB" sz="1600" b="0" i="0" u="none" strike="noStrike" cap="none">
                <a:solidFill>
                  <a:schemeClr val="dk1"/>
                </a:solidFill>
                <a:latin typeface="Helvetica Neue"/>
                <a:ea typeface="Helvetica Neue"/>
                <a:cs typeface="Helvetica Neue"/>
                <a:sym typeface="Helvetica Neue"/>
              </a:rPr>
            </a:br>
            <a:endParaRPr sz="1800" b="1" i="0" u="none" strike="noStrike" cap="none">
              <a:solidFill>
                <a:schemeClr val="accent4"/>
              </a:solidFill>
              <a:latin typeface="Arial"/>
              <a:ea typeface="Arial"/>
              <a:cs typeface="Arial"/>
              <a:sym typeface="Arial"/>
            </a:endParaRPr>
          </a:p>
        </p:txBody>
      </p:sp>
      <p:pic>
        <p:nvPicPr>
          <p:cNvPr id="643" name="Google Shape;643;p74" descr="A person in glasses standing in front of a screen&#10;&#10;Description automatically generated"/>
          <p:cNvPicPr preferRelativeResize="0"/>
          <p:nvPr/>
        </p:nvPicPr>
        <p:blipFill rotWithShape="1">
          <a:blip r:embed="rId4">
            <a:alphaModFix/>
          </a:blip>
          <a:srcRect/>
          <a:stretch/>
        </p:blipFill>
        <p:spPr>
          <a:xfrm>
            <a:off x="8734360" y="4357241"/>
            <a:ext cx="2805270" cy="1542123"/>
          </a:xfrm>
          <a:prstGeom prst="rect">
            <a:avLst/>
          </a:prstGeom>
          <a:noFill/>
          <a:ln>
            <a:noFill/>
          </a:ln>
        </p:spPr>
      </p:pic>
      <p:pic>
        <p:nvPicPr>
          <p:cNvPr id="644" name="Google Shape;644;p74" descr="A person with long hair&#10;&#10;Description automatically generated"/>
          <p:cNvPicPr preferRelativeResize="0"/>
          <p:nvPr/>
        </p:nvPicPr>
        <p:blipFill rotWithShape="1">
          <a:blip r:embed="rId5">
            <a:alphaModFix/>
          </a:blip>
          <a:srcRect/>
          <a:stretch/>
        </p:blipFill>
        <p:spPr>
          <a:xfrm>
            <a:off x="8727314" y="433796"/>
            <a:ext cx="2811647" cy="1542123"/>
          </a:xfrm>
          <a:prstGeom prst="rect">
            <a:avLst/>
          </a:prstGeom>
          <a:noFill/>
          <a:ln>
            <a:noFill/>
          </a:ln>
        </p:spPr>
      </p:pic>
      <p:pic>
        <p:nvPicPr>
          <p:cNvPr id="645" name="Google Shape;645;p74" descr="Tick with solid fill"/>
          <p:cNvPicPr preferRelativeResize="0"/>
          <p:nvPr/>
        </p:nvPicPr>
        <p:blipFill rotWithShape="1">
          <a:blip r:embed="rId6">
            <a:alphaModFix/>
          </a:blip>
          <a:srcRect/>
          <a:stretch/>
        </p:blipFill>
        <p:spPr>
          <a:xfrm>
            <a:off x="8799791" y="3279815"/>
            <a:ext cx="626077" cy="626077"/>
          </a:xfrm>
          <a:prstGeom prst="rect">
            <a:avLst/>
          </a:prstGeom>
          <a:noFill/>
          <a:ln>
            <a:noFill/>
          </a:ln>
        </p:spPr>
      </p:pic>
      <p:pic>
        <p:nvPicPr>
          <p:cNvPr id="646" name="Google Shape;646;p74" descr="Close with solid fill"/>
          <p:cNvPicPr preferRelativeResize="0"/>
          <p:nvPr/>
        </p:nvPicPr>
        <p:blipFill rotWithShape="1">
          <a:blip r:embed="rId7">
            <a:alphaModFix/>
          </a:blip>
          <a:srcRect/>
          <a:stretch/>
        </p:blipFill>
        <p:spPr>
          <a:xfrm>
            <a:off x="8736728" y="1361416"/>
            <a:ext cx="626077" cy="626077"/>
          </a:xfrm>
          <a:prstGeom prst="rect">
            <a:avLst/>
          </a:prstGeom>
          <a:noFill/>
          <a:ln>
            <a:noFill/>
          </a:ln>
        </p:spPr>
      </p:pic>
      <p:pic>
        <p:nvPicPr>
          <p:cNvPr id="647" name="Google Shape;647;p74" descr="Tick with solid fill"/>
          <p:cNvPicPr preferRelativeResize="0"/>
          <p:nvPr/>
        </p:nvPicPr>
        <p:blipFill rotWithShape="1">
          <a:blip r:embed="rId6">
            <a:alphaModFix/>
          </a:blip>
          <a:srcRect/>
          <a:stretch/>
        </p:blipFill>
        <p:spPr>
          <a:xfrm>
            <a:off x="8794904" y="5239943"/>
            <a:ext cx="626077" cy="626077"/>
          </a:xfrm>
          <a:prstGeom prst="rect">
            <a:avLst/>
          </a:prstGeom>
          <a:noFill/>
          <a:ln>
            <a:noFill/>
          </a:ln>
        </p:spPr>
      </p:pic>
      <p:cxnSp>
        <p:nvCxnSpPr>
          <p:cNvPr id="648" name="Google Shape;648;p74"/>
          <p:cNvCxnSpPr/>
          <p:nvPr/>
        </p:nvCxnSpPr>
        <p:spPr>
          <a:xfrm>
            <a:off x="8153398" y="0"/>
            <a:ext cx="0" cy="6231988"/>
          </a:xfrm>
          <a:prstGeom prst="straightConnector1">
            <a:avLst/>
          </a:prstGeom>
          <a:noFill/>
          <a:ln w="127000" cap="flat" cmpd="sng">
            <a:solidFill>
              <a:schemeClr val="accent4"/>
            </a:solidFill>
            <a:prstDash val="solid"/>
            <a:miter lim="800000"/>
            <a:headEnd type="none" w="sm" len="sm"/>
            <a:tailEnd type="none" w="sm" len="sm"/>
          </a:ln>
        </p:spPr>
      </p:cxnSp>
      <p:sp>
        <p:nvSpPr>
          <p:cNvPr id="649" name="Google Shape;649;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4/4/24</a:t>
            </a:r>
            <a:endParaRPr>
              <a:solidFill>
                <a:schemeClr val="accent4"/>
              </a:solidFill>
            </a:endParaRPr>
          </a:p>
        </p:txBody>
      </p:sp>
      <p:sp>
        <p:nvSpPr>
          <p:cNvPr id="650" name="Google Shape;650;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4"/>
                </a:solidFill>
              </a:rPr>
              <a:t>24</a:t>
            </a:fld>
            <a:endParaRPr>
              <a:solidFill>
                <a:schemeClr val="accent4"/>
              </a:solidFill>
            </a:endParaRPr>
          </a:p>
        </p:txBody>
      </p:sp>
      <p:sp>
        <p:nvSpPr>
          <p:cNvPr id="651" name="Google Shape;651;p74"/>
          <p:cNvSpPr txBox="1">
            <a:spLocks noGrp="1"/>
          </p:cNvSpPr>
          <p:nvPr>
            <p:ph type="ftr" idx="11"/>
          </p:nvPr>
        </p:nvSpPr>
        <p:spPr>
          <a:xfrm>
            <a:off x="4884450" y="6356350"/>
            <a:ext cx="2423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4"/>
                </a:solidFill>
              </a:rPr>
              <a:t>Jugend Innovativ Video Workshop</a:t>
            </a:r>
            <a:endParaRPr>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5"/>
          <p:cNvSpPr txBox="1">
            <a:spLocks noGrp="1"/>
          </p:cNvSpPr>
          <p:nvPr>
            <p:ph type="title"/>
          </p:nvPr>
        </p:nvSpPr>
        <p:spPr>
          <a:xfrm>
            <a:off x="762000" y="762000"/>
            <a:ext cx="8164200" cy="3800400"/>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2"/>
              </a:buClr>
              <a:buSzPts val="8800"/>
              <a:buFont typeface="Helvetica Neue"/>
              <a:buNone/>
            </a:pPr>
            <a:r>
              <a:rPr lang="en-GB">
                <a:latin typeface="Helvetica Neue"/>
                <a:ea typeface="Helvetica Neue"/>
                <a:cs typeface="Helvetica Neue"/>
                <a:sym typeface="Helvetica Neue"/>
              </a:rPr>
              <a:t>VIDEO W</a:t>
            </a:r>
            <a:r>
              <a:rPr lang="en-GB"/>
              <a:t>S</a:t>
            </a:r>
            <a:br>
              <a:rPr lang="en-GB"/>
            </a:br>
            <a:r>
              <a:rPr lang="en-GB"/>
              <a:t>QUIZ</a:t>
            </a:r>
            <a:endParaRPr/>
          </a:p>
        </p:txBody>
      </p:sp>
      <p:sp>
        <p:nvSpPr>
          <p:cNvPr id="657" name="Google Shape;657;p75"/>
          <p:cNvSpPr txBox="1">
            <a:spLocks noGrp="1"/>
          </p:cNvSpPr>
          <p:nvPr>
            <p:ph type="body" idx="1"/>
          </p:nvPr>
        </p:nvSpPr>
        <p:spPr>
          <a:xfrm>
            <a:off x="762000" y="4562475"/>
            <a:ext cx="10668000" cy="1533600"/>
          </a:xfrm>
          <a:prstGeom prst="rect">
            <a:avLst/>
          </a:prstGeom>
          <a:noFill/>
          <a:ln w="127000" cap="flat"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p>
            <a:pPr marL="0" lvl="0" indent="0" algn="l" rtl="0">
              <a:lnSpc>
                <a:spcPct val="100000"/>
              </a:lnSpc>
              <a:spcBef>
                <a:spcPts val="0"/>
              </a:spcBef>
              <a:spcAft>
                <a:spcPts val="0"/>
              </a:spcAft>
              <a:buClr>
                <a:schemeClr val="accent2"/>
              </a:buClr>
              <a:buSzPts val="2400"/>
              <a:buNone/>
            </a:pPr>
            <a:r>
              <a:rPr lang="en-GB"/>
              <a:t>LINK: https://quizizz.com/join?gc=084907</a:t>
            </a:r>
            <a:endParaRPr/>
          </a:p>
        </p:txBody>
      </p:sp>
      <p:pic>
        <p:nvPicPr>
          <p:cNvPr id="658" name="Google Shape;658;p75"/>
          <p:cNvPicPr preferRelativeResize="0"/>
          <p:nvPr/>
        </p:nvPicPr>
        <p:blipFill>
          <a:blip r:embed="rId3">
            <a:alphaModFix/>
          </a:blip>
          <a:stretch>
            <a:fillRect/>
          </a:stretch>
        </p:blipFill>
        <p:spPr>
          <a:xfrm>
            <a:off x="7653820" y="781760"/>
            <a:ext cx="3730850" cy="373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76" descr="A group of people posing for a photo&#10;&#10;Description automatically generated"/>
          <p:cNvPicPr preferRelativeResize="0"/>
          <p:nvPr/>
        </p:nvPicPr>
        <p:blipFill rotWithShape="1">
          <a:blip r:embed="rId3">
            <a:alphaModFix/>
          </a:blip>
          <a:srcRect/>
          <a:stretch/>
        </p:blipFill>
        <p:spPr>
          <a:xfrm>
            <a:off x="0" y="0"/>
            <a:ext cx="12192000" cy="6857999"/>
          </a:xfrm>
          <a:prstGeom prst="rect">
            <a:avLst/>
          </a:prstGeom>
          <a:noFill/>
          <a:ln>
            <a:noFill/>
          </a:ln>
        </p:spPr>
      </p:pic>
      <p:sp>
        <p:nvSpPr>
          <p:cNvPr id="664" name="Google Shape;664;p76"/>
          <p:cNvSpPr txBox="1">
            <a:spLocks noGrp="1"/>
          </p:cNvSpPr>
          <p:nvPr>
            <p:ph type="title"/>
          </p:nvPr>
        </p:nvSpPr>
        <p:spPr>
          <a:xfrm>
            <a:off x="762000" y="2187146"/>
            <a:ext cx="10668000" cy="2375329"/>
          </a:xfrm>
          <a:prstGeom prst="rect">
            <a:avLst/>
          </a:prstGeom>
          <a:noFill/>
          <a:ln w="114300" cap="flat" cmpd="sng">
            <a:solidFill>
              <a:schemeClr val="accent6"/>
            </a:solidFill>
            <a:prstDash val="solid"/>
            <a:round/>
            <a:headEnd type="none" w="sm" len="sm"/>
            <a:tailEnd type="none" w="sm" len="sm"/>
          </a:ln>
        </p:spPr>
        <p:txBody>
          <a:bodyPr spcFirstLastPara="1" wrap="square" lIns="503975" tIns="503975" rIns="503975" bIns="0" anchor="t" anchorCtr="0">
            <a:normAutofit/>
          </a:bodyPr>
          <a:lstStyle/>
          <a:p>
            <a:pPr marL="0" lvl="0" indent="0" algn="l" rtl="0">
              <a:lnSpc>
                <a:spcPct val="90000"/>
              </a:lnSpc>
              <a:spcBef>
                <a:spcPts val="0"/>
              </a:spcBef>
              <a:spcAft>
                <a:spcPts val="0"/>
              </a:spcAft>
              <a:buClr>
                <a:schemeClr val="accent6"/>
              </a:buClr>
              <a:buSzPts val="4800"/>
              <a:buFont typeface="Helvetica Neue"/>
              <a:buNone/>
            </a:pPr>
            <a:r>
              <a:rPr lang="en-GB">
                <a:solidFill>
                  <a:schemeClr val="accent6"/>
                </a:solidFill>
              </a:rPr>
              <a:t>VIDEO</a:t>
            </a:r>
            <a:r>
              <a:rPr lang="en-GB">
                <a:solidFill>
                  <a:schemeClr val="accent4"/>
                </a:solidFill>
              </a:rPr>
              <a:t> </a:t>
            </a:r>
            <a:r>
              <a:rPr lang="en-GB">
                <a:solidFill>
                  <a:schemeClr val="accent6"/>
                </a:solidFill>
              </a:rPr>
              <a:t>AUFGABEN</a:t>
            </a:r>
            <a:endParaRPr>
              <a:solidFill>
                <a:schemeClr val="accent6"/>
              </a:solidFill>
            </a:endParaRPr>
          </a:p>
        </p:txBody>
      </p:sp>
      <p:sp>
        <p:nvSpPr>
          <p:cNvPr id="665" name="Google Shape;665;p76"/>
          <p:cNvSpPr txBox="1">
            <a:spLocks noGrp="1"/>
          </p:cNvSpPr>
          <p:nvPr>
            <p:ph type="body" idx="1"/>
          </p:nvPr>
        </p:nvSpPr>
        <p:spPr>
          <a:xfrm>
            <a:off x="762000" y="4562475"/>
            <a:ext cx="10668000" cy="1533525"/>
          </a:xfrm>
          <a:prstGeom prst="rect">
            <a:avLst/>
          </a:prstGeom>
          <a:noFill/>
          <a:ln w="114300" cap="flat" cmpd="sng">
            <a:solidFill>
              <a:schemeClr val="accent6"/>
            </a:solidFill>
            <a:prstDash val="solid"/>
            <a:round/>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2"/>
              </a:buClr>
              <a:buSzPts val="2400"/>
              <a:buNone/>
            </a:pPr>
            <a:endParaRPr>
              <a:solidFill>
                <a:schemeClr val="accent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7"/>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GROBER ABLAUF</a:t>
            </a:r>
            <a:endParaRPr sz="2400" b="1" i="0" u="none" strike="noStrike" cap="none">
              <a:solidFill>
                <a:schemeClr val="accent6"/>
              </a:solidFill>
              <a:latin typeface="Helvetica Neue"/>
              <a:ea typeface="Helvetica Neue"/>
              <a:cs typeface="Helvetica Neue"/>
              <a:sym typeface="Helvetica Neue"/>
            </a:endParaRPr>
          </a:p>
        </p:txBody>
      </p:sp>
      <p:sp>
        <p:nvSpPr>
          <p:cNvPr id="671" name="Google Shape;671;p77"/>
          <p:cNvSpPr txBox="1"/>
          <p:nvPr/>
        </p:nvSpPr>
        <p:spPr>
          <a:xfrm>
            <a:off x="569574" y="1482150"/>
            <a:ext cx="6871746" cy="4055301"/>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Lest die Aufgaben genau durch.</a:t>
            </a:r>
            <a:endParaRPr sz="1800" b="0" i="0" u="none" strike="noStrike" cap="none">
              <a:solidFill>
                <a:srgbClr val="000000"/>
              </a:solidFill>
              <a:latin typeface="Arial"/>
              <a:ea typeface="Arial"/>
              <a:cs typeface="Arial"/>
              <a:sym typeface="Arial"/>
            </a:endParaRPr>
          </a:p>
          <a:p>
            <a:pPr marL="228600" marR="0" lvl="0" indent="-228600" algn="l" rtl="0">
              <a:lnSpc>
                <a:spcPct val="150000"/>
              </a:lnSpc>
              <a:spcBef>
                <a:spcPts val="1200"/>
              </a:spcBef>
              <a:spcAft>
                <a:spcPts val="0"/>
              </a:spcAft>
              <a:buClr>
                <a:srgbClr val="000000"/>
              </a:buClr>
              <a:buSzPts val="1800"/>
              <a:buFont typeface="Arial"/>
              <a:buChar char="•"/>
            </a:pPr>
            <a:r>
              <a:rPr lang="en-GB" sz="1800"/>
              <a:t>Verabredet</a:t>
            </a:r>
            <a:r>
              <a:rPr lang="en-GB" sz="1800" b="0" i="0" u="none" strike="noStrike" cap="none">
                <a:solidFill>
                  <a:srgbClr val="000000"/>
                </a:solidFill>
                <a:latin typeface="Arial"/>
                <a:ea typeface="Arial"/>
                <a:cs typeface="Arial"/>
                <a:sym typeface="Arial"/>
              </a:rPr>
              <a:t> euch im Team, wie ihr die Aufgaben lösen wollt.</a:t>
            </a:r>
            <a:endParaRPr/>
          </a:p>
          <a:p>
            <a:pPr marL="228600" marR="0" lvl="0" indent="-228600" algn="l" rtl="0">
              <a:lnSpc>
                <a:spcPct val="15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Nehmt ein Video auf.</a:t>
            </a:r>
            <a:endParaRPr/>
          </a:p>
          <a:p>
            <a:pPr marL="228600" marR="0" lvl="0" indent="-228600" algn="l" rtl="0">
              <a:lnSpc>
                <a:spcPct val="15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Sprecht auf Grundlage der Tipps, die wir euch gegeben haben über das Video und nehmt, wenn ihr nicht zufrieden seid, eine neue Version auf.</a:t>
            </a:r>
            <a:endParaRPr/>
          </a:p>
          <a:p>
            <a:pPr marL="228600" marR="0" lvl="0" indent="-228600" algn="l" rtl="0">
              <a:lnSpc>
                <a:spcPct val="15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Ladet das Video</a:t>
            </a:r>
            <a:r>
              <a:rPr lang="en-GB" sz="1800"/>
              <a:t> </a:t>
            </a:r>
            <a:r>
              <a:rPr lang="en-GB" sz="1800" b="0" i="0" u="none" strike="noStrike" cap="none">
                <a:solidFill>
                  <a:srgbClr val="000000"/>
                </a:solidFill>
                <a:latin typeface="Arial"/>
                <a:ea typeface="Arial"/>
                <a:cs typeface="Arial"/>
                <a:sym typeface="Arial"/>
              </a:rPr>
              <a:t>hoch. (siehe Daten-Upload am Ende)</a:t>
            </a:r>
            <a:endParaRPr/>
          </a:p>
          <a:p>
            <a:pPr marL="228600" marR="0" lvl="0" indent="-228600" algn="l" rtl="0">
              <a:lnSpc>
                <a:spcPct val="150000"/>
              </a:lnSpc>
              <a:spcBef>
                <a:spcPts val="12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Nächste Frage!</a:t>
            </a:r>
            <a:endParaRPr/>
          </a:p>
          <a:p>
            <a:pPr marL="228600" marR="0" lvl="0" indent="-114300" algn="l" rtl="0">
              <a:lnSpc>
                <a:spcPct val="15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72" name="Google Shape;672;p77"/>
          <p:cNvPicPr preferRelativeResize="0"/>
          <p:nvPr/>
        </p:nvPicPr>
        <p:blipFill rotWithShape="1">
          <a:blip r:embed="rId3">
            <a:alphaModFix/>
          </a:blip>
          <a:srcRect/>
          <a:stretch/>
        </p:blipFill>
        <p:spPr>
          <a:xfrm>
            <a:off x="8458200" y="1684284"/>
            <a:ext cx="3048000" cy="3048000"/>
          </a:xfrm>
          <a:prstGeom prst="rect">
            <a:avLst/>
          </a:prstGeom>
          <a:noFill/>
          <a:ln>
            <a:noFill/>
          </a:ln>
        </p:spPr>
      </p:pic>
      <p:cxnSp>
        <p:nvCxnSpPr>
          <p:cNvPr id="673" name="Google Shape;673;p77"/>
          <p:cNvCxnSpPr/>
          <p:nvPr/>
        </p:nvCxnSpPr>
        <p:spPr>
          <a:xfrm>
            <a:off x="7868246" y="0"/>
            <a:ext cx="0" cy="6231988"/>
          </a:xfrm>
          <a:prstGeom prst="straightConnector1">
            <a:avLst/>
          </a:prstGeom>
          <a:noFill/>
          <a:ln w="127000" cap="flat" cmpd="sng">
            <a:solidFill>
              <a:schemeClr val="accent6"/>
            </a:solidFill>
            <a:prstDash val="solid"/>
            <a:miter lim="800000"/>
            <a:headEnd type="none" w="sm" len="sm"/>
            <a:tailEnd type="none" w="sm" len="sm"/>
          </a:ln>
        </p:spPr>
      </p:cxnSp>
      <p:sp>
        <p:nvSpPr>
          <p:cNvPr id="674" name="Google Shape;674;p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675" name="Google Shape;675;p77"/>
          <p:cNvSpPr txBox="1">
            <a:spLocks noGrp="1"/>
          </p:cNvSpPr>
          <p:nvPr>
            <p:ph type="ftr" idx="11"/>
          </p:nvPr>
        </p:nvSpPr>
        <p:spPr>
          <a:xfrm>
            <a:off x="4983300" y="6356350"/>
            <a:ext cx="2225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Jugend Innovativ Video Workshop</a:t>
            </a:r>
            <a:endParaRPr>
              <a:solidFill>
                <a:srgbClr val="51B46D"/>
              </a:solidFill>
            </a:endParaRPr>
          </a:p>
        </p:txBody>
      </p:sp>
      <p:sp>
        <p:nvSpPr>
          <p:cNvPr id="676" name="Google Shape;676;p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27</a:t>
            </a:fld>
            <a:endParaRPr>
              <a:solidFill>
                <a:srgbClr val="51B46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8"/>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1. TEAMVORSTELLUNG</a:t>
            </a:r>
            <a:endParaRPr sz="2400" b="1" i="0" u="none" strike="noStrike" cap="none">
              <a:solidFill>
                <a:schemeClr val="accent6"/>
              </a:solidFill>
              <a:latin typeface="Helvetica Neue"/>
              <a:ea typeface="Helvetica Neue"/>
              <a:cs typeface="Helvetica Neue"/>
              <a:sym typeface="Helvetica Neue"/>
            </a:endParaRPr>
          </a:p>
        </p:txBody>
      </p:sp>
      <p:sp>
        <p:nvSpPr>
          <p:cNvPr id="683" name="Google Shape;683;p78"/>
          <p:cNvSpPr txBox="1"/>
          <p:nvPr/>
        </p:nvSpPr>
        <p:spPr>
          <a:xfrm>
            <a:off x="569574" y="1482150"/>
            <a:ext cx="552642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Wer: </a:t>
            </a:r>
            <a:r>
              <a:rPr lang="en-GB" sz="1800" b="0" i="0" u="none" strike="noStrike" cap="none">
                <a:solidFill>
                  <a:srgbClr val="000000"/>
                </a:solidFill>
                <a:latin typeface="Arial"/>
                <a:ea typeface="Arial"/>
                <a:cs typeface="Arial"/>
                <a:sym typeface="Arial"/>
              </a:rPr>
              <a:t>Jede*r Einzelne nimmt ein Video von </a:t>
            </a:r>
            <a:br>
              <a:rPr lang="en-GB" sz="1800" b="0" i="0" u="none"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sich bzw. den anderen auf. Bitte stellt auch die Team-Mitglieder vor, die bei der Aufnahme nicht dabei sind. </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6"/>
                </a:solidFill>
                <a:latin typeface="Arial"/>
                <a:ea typeface="Arial"/>
                <a:cs typeface="Arial"/>
                <a:sym typeface="Arial"/>
              </a:rPr>
              <a:t>Format: </a:t>
            </a:r>
            <a:r>
              <a:rPr lang="en-GB" sz="1800" b="0" i="0" u="none" strike="noStrike" cap="none">
                <a:solidFill>
                  <a:srgbClr val="000000"/>
                </a:solidFill>
                <a:latin typeface="Arial"/>
                <a:ea typeface="Arial"/>
                <a:cs typeface="Arial"/>
                <a:sym typeface="Arial"/>
              </a:rPr>
              <a:t>Hochformat</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6"/>
                </a:solidFill>
                <a:latin typeface="Arial"/>
                <a:ea typeface="Arial"/>
                <a:cs typeface="Arial"/>
                <a:sym typeface="Arial"/>
              </a:rPr>
              <a:t>Länge</a:t>
            </a:r>
            <a:r>
              <a:rPr lang="en-GB" sz="1800" b="1" i="0" u="none" strike="noStrike" cap="none">
                <a:solidFill>
                  <a:srgbClr val="000000"/>
                </a:solidFill>
                <a:latin typeface="Arial"/>
                <a:ea typeface="Arial"/>
                <a:cs typeface="Arial"/>
                <a:sym typeface="Arial"/>
              </a:rPr>
              <a:t>:</a:t>
            </a:r>
            <a:r>
              <a:rPr lang="en-GB" sz="1800" b="0" i="0" u="none" strike="noStrike" cap="none">
                <a:solidFill>
                  <a:srgbClr val="000000"/>
                </a:solidFill>
                <a:latin typeface="Arial"/>
                <a:ea typeface="Arial"/>
                <a:cs typeface="Arial"/>
                <a:sym typeface="Arial"/>
              </a:rPr>
              <a:t> max 15 Sek. (pro Person)</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Aufgabe (Fragen beantworten):</a:t>
            </a:r>
            <a:r>
              <a:rPr lang="en-GB" sz="1800" b="0" i="0" u="none" strike="noStrike" cap="none">
                <a:solidFill>
                  <a:schemeClr val="accent6"/>
                </a:solidFill>
                <a:latin typeface="Arial"/>
                <a:ea typeface="Arial"/>
                <a:cs typeface="Arial"/>
                <a:sym typeface="Arial"/>
              </a:rPr>
              <a:t> </a:t>
            </a:r>
            <a:endParaRPr sz="1600" b="0" i="0" u="none" strike="noStrike" cap="none">
              <a:solidFill>
                <a:schemeClr val="accent6"/>
              </a:solidFill>
              <a:latin typeface="Helvetica Neue"/>
              <a:ea typeface="Helvetica Neue"/>
              <a:cs typeface="Helvetica Neue"/>
              <a:sym typeface="Helvetica Neue"/>
            </a:endParaRPr>
          </a:p>
          <a:p>
            <a:pPr marL="228600" marR="0" lvl="0" indent="-228600" algn="l" rtl="0">
              <a:lnSpc>
                <a:spcPct val="120000"/>
              </a:lnSpc>
              <a:spcBef>
                <a:spcPts val="240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Wer seid ihr? (Name, Alter, Bundesland, Schule) </a:t>
            </a:r>
            <a:endParaRPr/>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Wie heißt das Projekt? </a:t>
            </a:r>
            <a:endParaRPr/>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Was ist deine Rolle/Superpower im Team? </a:t>
            </a:r>
            <a:endParaRPr/>
          </a:p>
        </p:txBody>
      </p:sp>
      <p:sp>
        <p:nvSpPr>
          <p:cNvPr id="684" name="Google Shape;684;p78"/>
          <p:cNvSpPr txBox="1"/>
          <p:nvPr/>
        </p:nvSpPr>
        <p:spPr>
          <a:xfrm>
            <a:off x="6268162" y="1482150"/>
            <a:ext cx="5085638"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Beispiel</a:t>
            </a:r>
            <a:endParaRPr sz="1800" b="1" i="0" u="none" strike="noStrike" cap="none">
              <a:solidFill>
                <a:schemeClr val="accent6"/>
              </a:solidFill>
              <a:latin typeface="Arial"/>
              <a:ea typeface="Arial"/>
              <a:cs typeface="Arial"/>
              <a:sym typeface="Arial"/>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”Mein Name ist Simon und ich bin 15 Jahre alt. Ich gehe auf die BRG Weiz und mein Projekt ist “die Entwicklung eines radioaktiven Blumentopfs”. Ich bin eher das Brain bei uns und verantworte die Konstruktion des Prototypen.”</a:t>
            </a:r>
            <a:endParaRPr/>
          </a:p>
        </p:txBody>
      </p:sp>
      <p:sp>
        <p:nvSpPr>
          <p:cNvPr id="685" name="Google Shape;685;p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686" name="Google Shape;686;p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28</a:t>
            </a:fld>
            <a:endParaRPr>
              <a:solidFill>
                <a:srgbClr val="51B46D"/>
              </a:solidFill>
            </a:endParaRPr>
          </a:p>
        </p:txBody>
      </p:sp>
      <p:sp>
        <p:nvSpPr>
          <p:cNvPr id="687" name="Google Shape;687;p78"/>
          <p:cNvSpPr txBox="1">
            <a:spLocks noGrp="1"/>
          </p:cNvSpPr>
          <p:nvPr>
            <p:ph type="ftr" idx="11"/>
          </p:nvPr>
        </p:nvSpPr>
        <p:spPr>
          <a:xfrm>
            <a:off x="4983300" y="6356350"/>
            <a:ext cx="2225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Jugend Innovativ Video Workshop</a:t>
            </a:r>
            <a:endParaRPr>
              <a:solidFill>
                <a:srgbClr val="51B46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9"/>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2. PROJEKTVORSTELLUNG</a:t>
            </a:r>
            <a:endParaRPr sz="2400" b="1" i="0" u="none" strike="noStrike" cap="none">
              <a:solidFill>
                <a:schemeClr val="accent6"/>
              </a:solidFill>
              <a:latin typeface="Helvetica Neue"/>
              <a:ea typeface="Helvetica Neue"/>
              <a:cs typeface="Helvetica Neue"/>
              <a:sym typeface="Helvetica Neue"/>
            </a:endParaRPr>
          </a:p>
        </p:txBody>
      </p:sp>
      <p:sp>
        <p:nvSpPr>
          <p:cNvPr id="694" name="Google Shape;694;p79"/>
          <p:cNvSpPr txBox="1"/>
          <p:nvPr/>
        </p:nvSpPr>
        <p:spPr>
          <a:xfrm>
            <a:off x="569574" y="1482150"/>
            <a:ext cx="747714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dirty="0" err="1">
                <a:solidFill>
                  <a:schemeClr val="accent6"/>
                </a:solidFill>
                <a:latin typeface="Arial"/>
                <a:ea typeface="Arial"/>
                <a:cs typeface="Arial"/>
                <a:sym typeface="Arial"/>
              </a:rPr>
              <a:t>Wer</a:t>
            </a:r>
            <a:r>
              <a:rPr lang="en-GB" sz="1800" b="1" i="0" u="none" strike="noStrike" cap="none" dirty="0">
                <a:solidFill>
                  <a:schemeClr val="accent6"/>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Ihr</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wählt</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einen</a:t>
            </a:r>
            <a:r>
              <a:rPr lang="en-GB" sz="1800" b="0" i="0" u="none" strike="noStrike" cap="none" dirty="0">
                <a:solidFill>
                  <a:srgbClr val="000000"/>
                </a:solidFill>
                <a:latin typeface="Arial"/>
                <a:ea typeface="Arial"/>
                <a:cs typeface="Arial"/>
                <a:sym typeface="Arial"/>
              </a:rPr>
              <a:t> Person </a:t>
            </a:r>
            <a:r>
              <a:rPr lang="en-GB" sz="1800" b="0" i="0" u="none" strike="noStrike" cap="none" dirty="0" err="1">
                <a:solidFill>
                  <a:srgbClr val="000000"/>
                </a:solidFill>
                <a:latin typeface="Arial"/>
                <a:ea typeface="Arial"/>
                <a:cs typeface="Arial"/>
                <a:sym typeface="Arial"/>
              </a:rPr>
              <a:t>aus</a:t>
            </a:r>
            <a:r>
              <a:rPr lang="en-GB" sz="1800" b="0" i="0" u="none" strike="noStrike" cap="none" dirty="0">
                <a:solidFill>
                  <a:srgbClr val="000000"/>
                </a:solidFill>
                <a:latin typeface="Arial"/>
                <a:ea typeface="Arial"/>
                <a:cs typeface="Arial"/>
                <a:sym typeface="Arial"/>
              </a:rPr>
              <a:t>, die das </a:t>
            </a:r>
            <a:r>
              <a:rPr lang="en-GB" sz="1800" b="0" i="0" u="none" strike="noStrike" cap="none" dirty="0" err="1">
                <a:solidFill>
                  <a:srgbClr val="000000"/>
                </a:solidFill>
                <a:latin typeface="Arial"/>
                <a:ea typeface="Arial"/>
                <a:cs typeface="Arial"/>
                <a:sym typeface="Arial"/>
              </a:rPr>
              <a:t>Projekt</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etwas</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genauer</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erklärt</a:t>
            </a:r>
            <a:r>
              <a:rPr lang="en-GB" sz="1800" b="0" i="0" u="none" strike="noStrike" cap="none" dirty="0">
                <a:solidFill>
                  <a:srgbClr val="000000"/>
                </a:solidFill>
                <a:latin typeface="Arial"/>
                <a:ea typeface="Arial"/>
                <a:cs typeface="Arial"/>
                <a:sym typeface="Arial"/>
              </a:rPr>
              <a:t>.</a:t>
            </a:r>
            <a:br>
              <a:rPr lang="en-GB" sz="1800" b="0" i="0" u="none" strike="noStrike" cap="none" dirty="0">
                <a:solidFill>
                  <a:srgbClr val="000000"/>
                </a:solidFill>
                <a:latin typeface="Arial"/>
                <a:ea typeface="Arial"/>
                <a:cs typeface="Arial"/>
                <a:sym typeface="Arial"/>
              </a:rPr>
            </a:br>
            <a:r>
              <a:rPr lang="en-GB" sz="1800" b="1" i="0" u="none" strike="noStrike" cap="none" dirty="0">
                <a:solidFill>
                  <a:schemeClr val="accent6"/>
                </a:solidFill>
                <a:latin typeface="Arial"/>
                <a:ea typeface="Arial"/>
                <a:cs typeface="Arial"/>
                <a:sym typeface="Arial"/>
              </a:rPr>
              <a:t>Format: </a:t>
            </a:r>
            <a:r>
              <a:rPr lang="en-GB" sz="1800" b="0" i="0" u="none" strike="noStrike" cap="none" dirty="0" err="1">
                <a:solidFill>
                  <a:srgbClr val="000000"/>
                </a:solidFill>
                <a:latin typeface="Arial"/>
                <a:ea typeface="Arial"/>
                <a:cs typeface="Arial"/>
                <a:sym typeface="Arial"/>
              </a:rPr>
              <a:t>Querformat</a:t>
            </a:r>
            <a:br>
              <a:rPr lang="en-GB" sz="1800" b="0" i="0" u="none" strike="noStrike" cap="none" dirty="0">
                <a:solidFill>
                  <a:srgbClr val="000000"/>
                </a:solidFill>
                <a:latin typeface="Arial"/>
                <a:ea typeface="Arial"/>
                <a:cs typeface="Arial"/>
                <a:sym typeface="Arial"/>
              </a:rPr>
            </a:br>
            <a:r>
              <a:rPr lang="en-GB" sz="1800" b="1" i="0" u="none" strike="noStrike" cap="none" dirty="0" err="1">
                <a:solidFill>
                  <a:schemeClr val="accent6"/>
                </a:solidFill>
                <a:latin typeface="Arial"/>
                <a:ea typeface="Arial"/>
                <a:cs typeface="Arial"/>
                <a:sym typeface="Arial"/>
              </a:rPr>
              <a:t>Länge</a:t>
            </a:r>
            <a:r>
              <a:rPr lang="en-GB" sz="1800" b="1" i="0" u="none" strike="noStrike" cap="none" dirty="0">
                <a:solidFill>
                  <a:srgbClr val="000000"/>
                </a:solidFill>
                <a:latin typeface="Arial"/>
                <a:ea typeface="Arial"/>
                <a:cs typeface="Arial"/>
                <a:sym typeface="Arial"/>
              </a:rPr>
              <a:t>:</a:t>
            </a:r>
            <a:r>
              <a:rPr lang="en-GB" sz="1800" b="0" i="0" u="none" strike="noStrike" cap="none" dirty="0">
                <a:solidFill>
                  <a:srgbClr val="000000"/>
                </a:solidFill>
                <a:latin typeface="Arial"/>
                <a:ea typeface="Arial"/>
                <a:cs typeface="Arial"/>
                <a:sym typeface="Arial"/>
              </a:rPr>
              <a:t> max 30 </a:t>
            </a:r>
            <a:r>
              <a:rPr lang="en-GB" sz="1800" b="0" i="0" u="none" strike="noStrike" cap="none" dirty="0" err="1">
                <a:solidFill>
                  <a:srgbClr val="000000"/>
                </a:solidFill>
                <a:latin typeface="Arial"/>
                <a:ea typeface="Arial"/>
                <a:cs typeface="Arial"/>
                <a:sym typeface="Arial"/>
              </a:rPr>
              <a:t>Sek</a:t>
            </a:r>
            <a:r>
              <a:rPr lang="en-GB" sz="1800" b="0" i="0" u="none" strike="noStrike" cap="none" dirty="0">
                <a:solidFill>
                  <a:srgbClr val="000000"/>
                </a:solidFill>
                <a:latin typeface="Arial"/>
                <a:ea typeface="Arial"/>
                <a:cs typeface="Arial"/>
                <a:sym typeface="Arial"/>
              </a:rPr>
              <a:t>. </a:t>
            </a:r>
            <a:endParaRPr sz="1600" b="0" i="0" u="none" strike="noStrike" cap="none" dirty="0">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chemeClr val="accent6"/>
              </a:buClr>
              <a:buSzPts val="1800"/>
              <a:buFont typeface="Arial"/>
              <a:buNone/>
            </a:pPr>
            <a:r>
              <a:rPr lang="en-GB" sz="1800" b="1" i="0" u="none" strike="noStrike" cap="none" dirty="0">
                <a:solidFill>
                  <a:schemeClr val="accent6"/>
                </a:solidFill>
                <a:latin typeface="Arial"/>
                <a:ea typeface="Arial"/>
                <a:cs typeface="Arial"/>
                <a:sym typeface="Arial"/>
              </a:rPr>
              <a:t>Aufgabe (</a:t>
            </a:r>
            <a:r>
              <a:rPr lang="en-GB" sz="1800" b="1" i="0" u="none" strike="noStrike" cap="none" dirty="0" err="1">
                <a:solidFill>
                  <a:schemeClr val="accent6"/>
                </a:solidFill>
                <a:latin typeface="Arial"/>
                <a:ea typeface="Arial"/>
                <a:cs typeface="Arial"/>
                <a:sym typeface="Arial"/>
              </a:rPr>
              <a:t>Fragen</a:t>
            </a:r>
            <a:r>
              <a:rPr lang="en-GB" sz="1800" b="1" i="0" u="none" strike="noStrike" cap="none" dirty="0">
                <a:solidFill>
                  <a:schemeClr val="accent6"/>
                </a:solidFill>
                <a:latin typeface="Arial"/>
                <a:ea typeface="Arial"/>
                <a:cs typeface="Arial"/>
                <a:sym typeface="Arial"/>
              </a:rPr>
              <a:t> </a:t>
            </a:r>
            <a:r>
              <a:rPr lang="en-GB" sz="1800" b="1" i="0" u="none" strike="noStrike" cap="none" dirty="0" err="1">
                <a:solidFill>
                  <a:schemeClr val="accent6"/>
                </a:solidFill>
                <a:latin typeface="Arial"/>
                <a:ea typeface="Arial"/>
                <a:cs typeface="Arial"/>
                <a:sym typeface="Arial"/>
              </a:rPr>
              <a:t>beantworten</a:t>
            </a:r>
            <a:r>
              <a:rPr lang="en-GB" sz="1800" b="1" i="0" u="none" strike="noStrike" cap="none" dirty="0">
                <a:solidFill>
                  <a:schemeClr val="accent6"/>
                </a:solidFill>
                <a:latin typeface="Arial"/>
                <a:ea typeface="Arial"/>
                <a:cs typeface="Arial"/>
                <a:sym typeface="Arial"/>
              </a:rPr>
              <a:t>):</a:t>
            </a:r>
            <a:r>
              <a:rPr lang="en-GB" sz="1800" b="0" i="0" u="none" strike="noStrike" cap="none" dirty="0">
                <a:solidFill>
                  <a:schemeClr val="accent6"/>
                </a:solidFill>
                <a:latin typeface="Arial"/>
                <a:ea typeface="Arial"/>
                <a:cs typeface="Arial"/>
                <a:sym typeface="Arial"/>
              </a:rPr>
              <a:t> </a:t>
            </a:r>
            <a:endParaRPr sz="1600" b="0" i="0" u="none" strike="noStrike" cap="none" dirty="0">
              <a:solidFill>
                <a:schemeClr val="accent6"/>
              </a:solidFill>
              <a:latin typeface="Helvetica Neue"/>
              <a:ea typeface="Helvetica Neue"/>
              <a:cs typeface="Helvetica Neue"/>
              <a:sym typeface="Helvetica Neue"/>
            </a:endParaRPr>
          </a:p>
          <a:p>
            <a:pPr marL="228600" marR="0" lvl="0" indent="-228600" algn="l" rtl="0">
              <a:lnSpc>
                <a:spcPct val="120000"/>
              </a:lnSpc>
              <a:spcBef>
                <a:spcPts val="240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Wie </a:t>
            </a:r>
            <a:r>
              <a:rPr lang="en-GB" sz="1800" b="0" i="0" u="none" strike="noStrike" cap="none" dirty="0" err="1">
                <a:solidFill>
                  <a:srgbClr val="000000"/>
                </a:solidFill>
                <a:latin typeface="Arial"/>
                <a:ea typeface="Arial"/>
                <a:cs typeface="Arial"/>
                <a:sym typeface="Arial"/>
              </a:rPr>
              <a:t>heißt</a:t>
            </a:r>
            <a:r>
              <a:rPr lang="en-GB" sz="1800" b="0" i="0" u="none" strike="noStrike" cap="none" dirty="0">
                <a:solidFill>
                  <a:srgbClr val="000000"/>
                </a:solidFill>
                <a:latin typeface="Arial"/>
                <a:ea typeface="Arial"/>
                <a:cs typeface="Arial"/>
                <a:sym typeface="Arial"/>
              </a:rPr>
              <a:t> das </a:t>
            </a:r>
            <a:r>
              <a:rPr lang="en-GB" sz="1800" b="0" i="0" u="none" strike="noStrike" cap="none" dirty="0" err="1">
                <a:solidFill>
                  <a:srgbClr val="000000"/>
                </a:solidFill>
                <a:latin typeface="Arial"/>
                <a:ea typeface="Arial"/>
                <a:cs typeface="Arial"/>
                <a:sym typeface="Arial"/>
              </a:rPr>
              <a:t>Projekt</a:t>
            </a:r>
            <a:r>
              <a:rPr lang="en-GB" sz="1800" b="0" i="0" u="none" strike="noStrike" cap="none" dirty="0">
                <a:solidFill>
                  <a:srgbClr val="000000"/>
                </a:solidFill>
                <a:latin typeface="Arial"/>
                <a:ea typeface="Arial"/>
                <a:cs typeface="Arial"/>
                <a:sym typeface="Arial"/>
              </a:rPr>
              <a:t>? </a:t>
            </a:r>
            <a:endParaRPr dirty="0"/>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dirty="0" err="1">
                <a:solidFill>
                  <a:srgbClr val="000000"/>
                </a:solidFill>
                <a:latin typeface="Arial"/>
                <a:ea typeface="Arial"/>
                <a:cs typeface="Arial"/>
                <a:sym typeface="Arial"/>
              </a:rPr>
              <a:t>Worum</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geht</a:t>
            </a:r>
            <a:r>
              <a:rPr lang="en-GB" sz="1800" b="0" i="0" u="none" strike="noStrike" cap="none" dirty="0">
                <a:solidFill>
                  <a:srgbClr val="000000"/>
                </a:solidFill>
                <a:latin typeface="Arial"/>
                <a:ea typeface="Arial"/>
                <a:cs typeface="Arial"/>
                <a:sym typeface="Arial"/>
              </a:rPr>
              <a:t> es </a:t>
            </a:r>
            <a:r>
              <a:rPr lang="en-GB" sz="1800" b="0" i="0" u="none" strike="noStrike" cap="none" dirty="0" err="1">
                <a:solidFill>
                  <a:srgbClr val="000000"/>
                </a:solidFill>
                <a:latin typeface="Arial"/>
                <a:ea typeface="Arial"/>
                <a:cs typeface="Arial"/>
                <a:sym typeface="Arial"/>
              </a:rPr>
              <a:t>im</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Projekt</a:t>
            </a:r>
            <a:r>
              <a:rPr lang="en-GB" sz="1800" b="0" i="0" u="none" strike="noStrike" cap="none" dirty="0">
                <a:solidFill>
                  <a:srgbClr val="000000"/>
                </a:solidFill>
                <a:latin typeface="Arial"/>
                <a:ea typeface="Arial"/>
                <a:cs typeface="Arial"/>
                <a:sym typeface="Arial"/>
              </a:rPr>
              <a:t>?</a:t>
            </a:r>
            <a:endParaRPr dirty="0"/>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Wie </a:t>
            </a:r>
            <a:r>
              <a:rPr lang="en-GB" sz="1800" b="0" i="0" u="none" strike="noStrike" cap="none" dirty="0" err="1">
                <a:solidFill>
                  <a:srgbClr val="000000"/>
                </a:solidFill>
                <a:latin typeface="Arial"/>
                <a:ea typeface="Arial"/>
                <a:cs typeface="Arial"/>
                <a:sym typeface="Arial"/>
              </a:rPr>
              <a:t>kam</a:t>
            </a:r>
            <a:r>
              <a:rPr lang="en-GB" sz="1800" b="0" i="0" u="none" strike="noStrike" cap="none" dirty="0">
                <a:solidFill>
                  <a:srgbClr val="000000"/>
                </a:solidFill>
                <a:latin typeface="Arial"/>
                <a:ea typeface="Arial"/>
                <a:cs typeface="Arial"/>
                <a:sym typeface="Arial"/>
              </a:rPr>
              <a:t> es </a:t>
            </a:r>
            <a:r>
              <a:rPr lang="en-GB" sz="1800" b="0" i="0" u="none" strike="noStrike" cap="none" dirty="0" err="1">
                <a:solidFill>
                  <a:srgbClr val="000000"/>
                </a:solidFill>
                <a:latin typeface="Arial"/>
                <a:ea typeface="Arial"/>
                <a:cs typeface="Arial"/>
                <a:sym typeface="Arial"/>
              </a:rPr>
              <a:t>zum</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Projekt</a:t>
            </a:r>
            <a:r>
              <a:rPr lang="en-GB" sz="1800" b="0" i="0" u="none" strike="noStrike" cap="none" dirty="0">
                <a:solidFill>
                  <a:srgbClr val="000000"/>
                </a:solidFill>
                <a:latin typeface="Arial"/>
                <a:ea typeface="Arial"/>
                <a:cs typeface="Arial"/>
                <a:sym typeface="Arial"/>
              </a:rPr>
              <a:t>?</a:t>
            </a:r>
            <a:endParaRPr dirty="0"/>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Was </a:t>
            </a:r>
            <a:r>
              <a:rPr lang="en-GB" sz="1800" b="0" i="0" u="none" strike="noStrike" cap="none" dirty="0" err="1">
                <a:solidFill>
                  <a:srgbClr val="000000"/>
                </a:solidFill>
                <a:latin typeface="Arial"/>
                <a:ea typeface="Arial"/>
                <a:cs typeface="Arial"/>
                <a:sym typeface="Arial"/>
              </a:rPr>
              <a:t>macht</a:t>
            </a:r>
            <a:r>
              <a:rPr lang="en-GB" sz="1800" b="0" i="0" u="none" strike="noStrike" cap="none" dirty="0">
                <a:solidFill>
                  <a:srgbClr val="000000"/>
                </a:solidFill>
                <a:latin typeface="Arial"/>
                <a:ea typeface="Arial"/>
                <a:cs typeface="Arial"/>
                <a:sym typeface="Arial"/>
              </a:rPr>
              <a:t> das </a:t>
            </a:r>
            <a:r>
              <a:rPr lang="en-GB" sz="1800" b="0" i="0" u="none" strike="noStrike" cap="none" dirty="0" err="1">
                <a:solidFill>
                  <a:srgbClr val="000000"/>
                </a:solidFill>
                <a:latin typeface="Arial"/>
                <a:ea typeface="Arial"/>
                <a:cs typeface="Arial"/>
                <a:sym typeface="Arial"/>
              </a:rPr>
              <a:t>Projekt</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besonders</a:t>
            </a:r>
            <a:r>
              <a:rPr lang="en-GB" sz="1800" b="0" i="0" u="none" strike="noStrike" cap="none" dirty="0">
                <a:solidFill>
                  <a:srgbClr val="000000"/>
                </a:solidFill>
                <a:latin typeface="Arial"/>
                <a:ea typeface="Arial"/>
                <a:cs typeface="Arial"/>
                <a:sym typeface="Arial"/>
              </a:rPr>
              <a:t>?</a:t>
            </a:r>
            <a:endParaRPr dirty="0"/>
          </a:p>
          <a:p>
            <a:pPr marL="228600" marR="0" lvl="0" indent="-228600" algn="l" rtl="0">
              <a:lnSpc>
                <a:spcPct val="120000"/>
              </a:lnSpc>
              <a:spcBef>
                <a:spcPts val="0"/>
              </a:spcBef>
              <a:spcAft>
                <a:spcPts val="0"/>
              </a:spcAft>
              <a:buClr>
                <a:srgbClr val="000000"/>
              </a:buClr>
              <a:buSzPts val="1800"/>
              <a:buFont typeface="Arial"/>
              <a:buChar char="•"/>
            </a:pPr>
            <a:r>
              <a:rPr lang="en-GB" sz="1800" b="0" i="0" u="none" strike="noStrike" cap="none" dirty="0" err="1">
                <a:solidFill>
                  <a:srgbClr val="000000"/>
                </a:solidFill>
                <a:latin typeface="Arial"/>
                <a:ea typeface="Arial"/>
                <a:cs typeface="Arial"/>
                <a:sym typeface="Arial"/>
              </a:rPr>
              <a:t>Wenn</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ihr</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erfolgreich</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seid</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wie</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könnte</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sich</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euer</a:t>
            </a:r>
            <a:r>
              <a:rPr lang="en-GB" sz="1800" b="0" i="0" u="none" strike="noStrike" cap="none" dirty="0">
                <a:solidFill>
                  <a:srgbClr val="000000"/>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Projekt </a:t>
            </a:r>
            <a:r>
              <a:rPr lang="en-GB" sz="1800" b="0" i="0" u="none" strike="noStrike" cap="none" dirty="0">
                <a:solidFill>
                  <a:srgbClr val="000000"/>
                </a:solidFill>
                <a:latin typeface="Arial"/>
                <a:ea typeface="Arial"/>
                <a:cs typeface="Arial"/>
                <a:sym typeface="Arial"/>
              </a:rPr>
              <a:t>in 5 Jahren </a:t>
            </a:r>
            <a:r>
              <a:rPr lang="en-GB" sz="1800" b="0" i="0" u="none" strike="noStrike" cap="none" dirty="0" err="1">
                <a:solidFill>
                  <a:srgbClr val="000000"/>
                </a:solidFill>
                <a:latin typeface="Arial"/>
                <a:ea typeface="Arial"/>
                <a:cs typeface="Arial"/>
                <a:sym typeface="Arial"/>
              </a:rPr>
              <a:t>weiterentwickelt</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haben</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Welchen</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Beitrag</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leistet</a:t>
            </a:r>
            <a:r>
              <a:rPr lang="en-GB" sz="1800" b="0" i="0" u="none" strike="noStrike" cap="none" dirty="0">
                <a:solidFill>
                  <a:srgbClr val="000000"/>
                </a:solidFill>
                <a:latin typeface="Arial"/>
                <a:ea typeface="Arial"/>
                <a:cs typeface="Arial"/>
                <a:sym typeface="Arial"/>
              </a:rPr>
              <a:t> es?</a:t>
            </a:r>
            <a:endParaRPr dirty="0"/>
          </a:p>
          <a:p>
            <a:pPr marL="0" marR="0" lvl="0" indent="0" algn="l" rtl="0">
              <a:lnSpc>
                <a:spcPct val="120000"/>
              </a:lnSpc>
              <a:spcBef>
                <a:spcPts val="1200"/>
              </a:spcBef>
              <a:spcAft>
                <a:spcPts val="0"/>
              </a:spcAft>
              <a:buClr>
                <a:schemeClr val="dk1"/>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695" name="Google Shape;695;p79"/>
          <p:cNvSpPr txBox="1"/>
          <p:nvPr/>
        </p:nvSpPr>
        <p:spPr>
          <a:xfrm>
            <a:off x="8985595" y="1482150"/>
            <a:ext cx="2743201" cy="125870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Tipp: Erklärt in kurzen und klaren Sätzen!</a:t>
            </a:r>
            <a:endParaRPr sz="1600" b="0" i="0" u="none" strike="noStrike" cap="none">
              <a:solidFill>
                <a:schemeClr val="accent6"/>
              </a:solidFill>
              <a:latin typeface="Helvetica Neue"/>
              <a:ea typeface="Helvetica Neue"/>
              <a:cs typeface="Helvetica Neue"/>
              <a:sym typeface="Helvetica Neue"/>
            </a:endParaRPr>
          </a:p>
        </p:txBody>
      </p:sp>
      <p:sp>
        <p:nvSpPr>
          <p:cNvPr id="696" name="Google Shape;696;p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697" name="Google Shape;697;p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29</a:t>
            </a:fld>
            <a:endParaRPr>
              <a:solidFill>
                <a:srgbClr val="51B46D"/>
              </a:solidFill>
            </a:endParaRPr>
          </a:p>
        </p:txBody>
      </p:sp>
      <p:sp>
        <p:nvSpPr>
          <p:cNvPr id="698" name="Google Shape;698;p79"/>
          <p:cNvSpPr txBox="1">
            <a:spLocks noGrp="1"/>
          </p:cNvSpPr>
          <p:nvPr>
            <p:ph type="ftr" idx="11"/>
          </p:nvPr>
        </p:nvSpPr>
        <p:spPr>
          <a:xfrm>
            <a:off x="4983300" y="6356350"/>
            <a:ext cx="2225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Jugend Innovativ Video Workshop</a:t>
            </a:r>
            <a:endParaRPr>
              <a:solidFill>
                <a:srgbClr val="51B46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8620123" y="762000"/>
            <a:ext cx="2809875" cy="3377725"/>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fontScale="90000"/>
          </a:bodyPr>
          <a:lstStyle/>
          <a:p>
            <a:pPr marL="0" lvl="0" indent="0" algn="l" rtl="0">
              <a:lnSpc>
                <a:spcPct val="90000"/>
              </a:lnSpc>
              <a:spcBef>
                <a:spcPts val="0"/>
              </a:spcBef>
              <a:spcAft>
                <a:spcPts val="0"/>
              </a:spcAft>
              <a:buClr>
                <a:schemeClr val="accent2"/>
              </a:buClr>
              <a:buSzPct val="100000"/>
              <a:buFont typeface="Arial"/>
              <a:buNone/>
            </a:pPr>
            <a:r>
              <a:rPr lang="en-GB">
                <a:latin typeface="Arial"/>
                <a:ea typeface="Arial"/>
                <a:cs typeface="Arial"/>
                <a:sym typeface="Arial"/>
              </a:rPr>
              <a:t>MILENA MAKRISEVIC </a:t>
            </a:r>
            <a:br>
              <a:rPr lang="en-GB">
                <a:latin typeface="Arial"/>
                <a:ea typeface="Arial"/>
                <a:cs typeface="Arial"/>
                <a:sym typeface="Arial"/>
              </a:rPr>
            </a:br>
            <a:br>
              <a:rPr lang="en-GB">
                <a:latin typeface="Arial"/>
                <a:ea typeface="Arial"/>
                <a:cs typeface="Arial"/>
                <a:sym typeface="Arial"/>
              </a:rPr>
            </a:br>
            <a:r>
              <a:rPr lang="en-GB">
                <a:latin typeface="Arial"/>
                <a:ea typeface="Arial"/>
                <a:cs typeface="Arial"/>
                <a:sym typeface="Arial"/>
              </a:rPr>
              <a:t>JANA </a:t>
            </a:r>
            <a:br>
              <a:rPr lang="en-GB">
                <a:latin typeface="Arial"/>
                <a:ea typeface="Arial"/>
                <a:cs typeface="Arial"/>
                <a:sym typeface="Arial"/>
              </a:rPr>
            </a:br>
            <a:r>
              <a:rPr lang="en-GB">
                <a:latin typeface="Arial"/>
                <a:ea typeface="Arial"/>
                <a:cs typeface="Arial"/>
                <a:sym typeface="Arial"/>
              </a:rPr>
              <a:t>BREYER</a:t>
            </a:r>
            <a:br>
              <a:rPr lang="en-GB">
                <a:latin typeface="Arial"/>
                <a:ea typeface="Arial"/>
                <a:cs typeface="Arial"/>
                <a:sym typeface="Arial"/>
              </a:rPr>
            </a:br>
            <a:br>
              <a:rPr lang="en-GB">
                <a:latin typeface="Arial"/>
                <a:ea typeface="Arial"/>
                <a:cs typeface="Arial"/>
                <a:sym typeface="Arial"/>
              </a:rPr>
            </a:br>
            <a:br>
              <a:rPr lang="en-GB">
                <a:latin typeface="Arial"/>
                <a:ea typeface="Arial"/>
                <a:cs typeface="Arial"/>
                <a:sym typeface="Arial"/>
              </a:rPr>
            </a:br>
            <a:br>
              <a:rPr lang="en-GB">
                <a:latin typeface="Arial"/>
                <a:ea typeface="Arial"/>
                <a:cs typeface="Arial"/>
                <a:sym typeface="Arial"/>
              </a:rPr>
            </a:br>
            <a:endParaRPr/>
          </a:p>
        </p:txBody>
      </p:sp>
      <p:pic>
        <p:nvPicPr>
          <p:cNvPr id="388" name="Google Shape;388;p53" descr="A couple of women posing for a photo&#10;&#10;Description automatically generated"/>
          <p:cNvPicPr preferRelativeResize="0"/>
          <p:nvPr/>
        </p:nvPicPr>
        <p:blipFill rotWithShape="1">
          <a:blip r:embed="rId3">
            <a:alphaModFix/>
          </a:blip>
          <a:srcRect/>
          <a:stretch/>
        </p:blipFill>
        <p:spPr>
          <a:xfrm>
            <a:off x="0" y="0"/>
            <a:ext cx="7863840" cy="6858000"/>
          </a:xfrm>
          <a:prstGeom prst="rect">
            <a:avLst/>
          </a:prstGeom>
          <a:noFill/>
          <a:ln>
            <a:noFill/>
          </a:ln>
        </p:spPr>
      </p:pic>
      <p:sp>
        <p:nvSpPr>
          <p:cNvPr id="389" name="Google Shape;389;p53"/>
          <p:cNvSpPr txBox="1"/>
          <p:nvPr/>
        </p:nvSpPr>
        <p:spPr>
          <a:xfrm>
            <a:off x="546101" y="761999"/>
            <a:ext cx="8074022" cy="5334001"/>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503975" rIns="503975" bIns="0" anchor="t" anchorCtr="0">
            <a:normAutofit/>
          </a:bodyPr>
          <a:lstStyle/>
          <a:p>
            <a:pPr marL="0" marR="0" lvl="0" indent="0" algn="l" rtl="0">
              <a:lnSpc>
                <a:spcPct val="90000"/>
              </a:lnSpc>
              <a:spcBef>
                <a:spcPts val="0"/>
              </a:spcBef>
              <a:spcAft>
                <a:spcPts val="0"/>
              </a:spcAft>
              <a:buClr>
                <a:schemeClr val="accent2"/>
              </a:buClr>
              <a:buSzPts val="2400"/>
              <a:buFont typeface="Arial"/>
              <a:buNone/>
            </a:pPr>
            <a:br>
              <a:rPr lang="en-GB" sz="2400" b="1" i="0" u="none" strike="noStrike" cap="none">
                <a:solidFill>
                  <a:schemeClr val="accent2"/>
                </a:solidFill>
                <a:latin typeface="Arial"/>
                <a:ea typeface="Arial"/>
                <a:cs typeface="Arial"/>
                <a:sym typeface="Arial"/>
              </a:rPr>
            </a:br>
            <a:br>
              <a:rPr lang="en-GB" sz="2400" b="1" i="0" u="none" strike="noStrike" cap="none">
                <a:solidFill>
                  <a:schemeClr val="accent2"/>
                </a:solidFill>
                <a:latin typeface="Arial"/>
                <a:ea typeface="Arial"/>
                <a:cs typeface="Arial"/>
                <a:sym typeface="Arial"/>
              </a:rPr>
            </a:br>
            <a:endParaRPr sz="2400" b="1" i="0" u="none" strike="noStrike" cap="none">
              <a:solidFill>
                <a:schemeClr val="accent2"/>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0"/>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3. PROZESS</a:t>
            </a:r>
            <a:endParaRPr sz="2400" b="1" i="0" u="none" strike="noStrike" cap="none">
              <a:solidFill>
                <a:schemeClr val="accent6"/>
              </a:solidFill>
              <a:latin typeface="Helvetica Neue"/>
              <a:ea typeface="Helvetica Neue"/>
              <a:cs typeface="Helvetica Neue"/>
              <a:sym typeface="Helvetica Neue"/>
            </a:endParaRPr>
          </a:p>
        </p:txBody>
      </p:sp>
      <p:sp>
        <p:nvSpPr>
          <p:cNvPr id="705" name="Google Shape;705;p80"/>
          <p:cNvSpPr txBox="1"/>
          <p:nvPr/>
        </p:nvSpPr>
        <p:spPr>
          <a:xfrm>
            <a:off x="569575" y="1482150"/>
            <a:ext cx="552642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Wer: </a:t>
            </a:r>
            <a:r>
              <a:rPr lang="en-GB" sz="1800" b="0" i="0" u="none" strike="noStrike" cap="none">
                <a:solidFill>
                  <a:srgbClr val="000000"/>
                </a:solidFill>
                <a:latin typeface="Arial"/>
                <a:ea typeface="Arial"/>
                <a:cs typeface="Arial"/>
                <a:sym typeface="Arial"/>
              </a:rPr>
              <a:t>Alle gemeinsam!</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6"/>
                </a:solidFill>
                <a:latin typeface="Arial"/>
                <a:ea typeface="Arial"/>
                <a:cs typeface="Arial"/>
                <a:sym typeface="Arial"/>
              </a:rPr>
              <a:t>Format: </a:t>
            </a:r>
            <a:r>
              <a:rPr lang="en-GB" sz="1800" b="0" i="0" u="none" strike="noStrike" cap="none">
                <a:solidFill>
                  <a:srgbClr val="000000"/>
                </a:solidFill>
                <a:latin typeface="Arial"/>
                <a:ea typeface="Arial"/>
                <a:cs typeface="Arial"/>
                <a:sym typeface="Arial"/>
              </a:rPr>
              <a:t>Fotos &amp; Videos</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6"/>
                </a:solidFill>
                <a:latin typeface="Arial"/>
                <a:ea typeface="Arial"/>
                <a:cs typeface="Arial"/>
                <a:sym typeface="Arial"/>
              </a:rPr>
              <a:t>Länge:</a:t>
            </a:r>
            <a:r>
              <a:rPr lang="en-GB" sz="1800" b="0" i="0" u="none" strike="noStrike" cap="none">
                <a:solidFill>
                  <a:srgbClr val="000000"/>
                </a:solidFill>
                <a:latin typeface="Arial"/>
                <a:ea typeface="Arial"/>
                <a:cs typeface="Arial"/>
                <a:sym typeface="Arial"/>
              </a:rPr>
              <a:t> Ist egal. Zu lange Videos (+3 min) gerne kürzen. </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Aufgabe:</a:t>
            </a:r>
            <a:r>
              <a:rPr lang="en-GB" sz="1800" b="0" i="0" u="none" strike="noStrike" cap="none">
                <a:solidFill>
                  <a:schemeClr val="accent6"/>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Stellt euch vor, euer Projekt wäre ein Stummfilm und ihr wollt jemandem nur über Bilder erklären wie es funktioniert und wie es entstanden ist. Erzählt in 6–10 Videosequenzen, Illustrationen, Scans, 3D Modellen, Fotos, etc. wie euer Projekt funktioniert. Durchsucht eure Fotos/Videos am Handy, Projektordner, Zettelkästen oder falls möglich, produziert noch was nach.</a:t>
            </a:r>
            <a:endParaRPr/>
          </a:p>
        </p:txBody>
      </p:sp>
      <p:sp>
        <p:nvSpPr>
          <p:cNvPr id="706" name="Google Shape;706;p80"/>
          <p:cNvSpPr txBox="1"/>
          <p:nvPr/>
        </p:nvSpPr>
        <p:spPr>
          <a:xfrm>
            <a:off x="6268150" y="1482150"/>
            <a:ext cx="5085600" cy="43110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Beispiel-Geschichten</a:t>
            </a:r>
            <a:endParaRPr sz="1800" b="1" i="0" u="none" strike="noStrike" cap="none">
              <a:solidFill>
                <a:schemeClr val="accent6"/>
              </a:solidFill>
              <a:latin typeface="Arial"/>
              <a:ea typeface="Arial"/>
              <a:cs typeface="Arial"/>
              <a:sym typeface="Arial"/>
            </a:endParaRPr>
          </a:p>
          <a:p>
            <a:pPr marL="0" marR="0" lvl="0" indent="0" algn="l" rtl="0">
              <a:lnSpc>
                <a:spcPct val="120000"/>
              </a:lnSpc>
              <a:spcBef>
                <a:spcPts val="24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Timelapse vom Bau, Skizzen, Prototypen, Screencaptures, Videos aus dem Prozess, ein LOL-Moment oder auch nur wie ihr miteinander kommuniziert.</a:t>
            </a:r>
            <a:endParaRPr sz="1800" b="0" i="0" u="none" strike="noStrike" cap="none">
              <a:solidFill>
                <a:srgbClr val="000000"/>
              </a:solidFill>
              <a:latin typeface="Arial"/>
              <a:ea typeface="Arial"/>
              <a:cs typeface="Arial"/>
              <a:sym typeface="Arial"/>
            </a:endParaRPr>
          </a:p>
          <a:p>
            <a:pPr marL="0" marR="0" lvl="0" indent="0" algn="l" rtl="0">
              <a:lnSpc>
                <a:spcPct val="120000"/>
              </a:lnSpc>
              <a:spcBef>
                <a:spcPts val="2400"/>
              </a:spcBef>
              <a:spcAft>
                <a:spcPts val="0"/>
              </a:spcAft>
              <a:buClr>
                <a:srgbClr val="000000"/>
              </a:buClr>
              <a:buSzPts val="1800"/>
              <a:buFont typeface="Arial"/>
              <a:buNone/>
            </a:pPr>
            <a:endParaRPr sz="1800"/>
          </a:p>
          <a:p>
            <a:pPr marL="0" lvl="0" indent="0" algn="l" rtl="0">
              <a:spcBef>
                <a:spcPts val="0"/>
              </a:spcBef>
              <a:spcAft>
                <a:spcPts val="0"/>
              </a:spcAft>
              <a:buClr>
                <a:schemeClr val="dk1"/>
              </a:buClr>
              <a:buSzPts val="1100"/>
              <a:buFont typeface="Arial"/>
              <a:buNone/>
            </a:pPr>
            <a:endParaRPr b="1" u="sng"/>
          </a:p>
          <a:p>
            <a:pPr marL="0" lvl="0" indent="0" algn="l" rtl="0">
              <a:spcBef>
                <a:spcPts val="0"/>
              </a:spcBef>
              <a:spcAft>
                <a:spcPts val="0"/>
              </a:spcAft>
              <a:buClr>
                <a:schemeClr val="dk1"/>
              </a:buClr>
              <a:buSzPts val="1100"/>
              <a:buFont typeface="Arial"/>
              <a:buNone/>
            </a:pPr>
            <a:r>
              <a:rPr lang="en-GB" b="1" u="sng"/>
              <a:t>Filenaming:</a:t>
            </a:r>
            <a:endParaRPr b="1" u="sng"/>
          </a:p>
          <a:p>
            <a:pPr marL="0" lvl="0" indent="0" algn="l" rtl="0">
              <a:spcBef>
                <a:spcPts val="0"/>
              </a:spcBef>
              <a:spcAft>
                <a:spcPts val="0"/>
              </a:spcAft>
              <a:buClr>
                <a:schemeClr val="dk1"/>
              </a:buClr>
              <a:buSzPts val="1100"/>
              <a:buFont typeface="Arial"/>
              <a:buNone/>
            </a:pPr>
            <a:r>
              <a:rPr lang="en-GB"/>
              <a:t>Dateien so benennen das die Reihenfolge nachvollziehbar ist: 01_Projekttitel(Erste 10 Zeichen)_Ideenskizze01.pdf</a:t>
            </a:r>
            <a:endParaRPr/>
          </a:p>
          <a:p>
            <a:pPr marL="0" lvl="0" indent="0" algn="l" rtl="0">
              <a:spcBef>
                <a:spcPts val="0"/>
              </a:spcBef>
              <a:spcAft>
                <a:spcPts val="0"/>
              </a:spcAft>
              <a:buClr>
                <a:schemeClr val="dk1"/>
              </a:buClr>
              <a:buSzPts val="1100"/>
              <a:buFont typeface="Arial"/>
              <a:buNone/>
            </a:pPr>
            <a:r>
              <a:rPr lang="en-GB"/>
              <a:t>02_Projekttitel(Erste 10 Zeichen)_Ideenskizze02.pdf</a:t>
            </a:r>
            <a:endParaRPr/>
          </a:p>
          <a:p>
            <a:pPr marL="0" lvl="0" indent="0" algn="l" rtl="0">
              <a:spcBef>
                <a:spcPts val="0"/>
              </a:spcBef>
              <a:spcAft>
                <a:spcPts val="0"/>
              </a:spcAft>
              <a:buClr>
                <a:schemeClr val="dk1"/>
              </a:buClr>
              <a:buSzPts val="1100"/>
              <a:buFont typeface="Arial"/>
              <a:buNone/>
            </a:pPr>
            <a:r>
              <a:rPr lang="en-GB"/>
              <a:t>03_Projekttitel(Erste 10 Zeichen)_Rendering.mov</a:t>
            </a:r>
            <a:endParaRPr/>
          </a:p>
          <a:p>
            <a:pPr marL="0" lvl="0" indent="0" algn="l" rtl="0">
              <a:spcBef>
                <a:spcPts val="0"/>
              </a:spcBef>
              <a:spcAft>
                <a:spcPts val="0"/>
              </a:spcAft>
              <a:buClr>
                <a:schemeClr val="dk1"/>
              </a:buClr>
              <a:buSzPts val="1100"/>
              <a:buFont typeface="Arial"/>
              <a:buNone/>
            </a:pPr>
            <a:r>
              <a:rPr lang="en-GB"/>
              <a:t>04_Projekttitel(Erste 10 Zeichen)_Versuchsaufbau.jpg</a:t>
            </a:r>
            <a:endParaRPr/>
          </a:p>
          <a:p>
            <a:pPr marL="0" marR="0" lvl="0" indent="0" algn="l" rtl="0">
              <a:lnSpc>
                <a:spcPct val="120000"/>
              </a:lnSpc>
              <a:spcBef>
                <a:spcPts val="2400"/>
              </a:spcBef>
              <a:spcAft>
                <a:spcPts val="0"/>
              </a:spcAft>
              <a:buClr>
                <a:srgbClr val="000000"/>
              </a:buClr>
              <a:buSzPts val="1800"/>
              <a:buFont typeface="Arial"/>
              <a:buNone/>
            </a:pPr>
            <a:endParaRPr sz="1000"/>
          </a:p>
          <a:p>
            <a:pPr marL="0" marR="0" lvl="0" indent="0" algn="l" rtl="0">
              <a:lnSpc>
                <a:spcPct val="120000"/>
              </a:lnSpc>
              <a:spcBef>
                <a:spcPts val="2400"/>
              </a:spcBef>
              <a:spcAft>
                <a:spcPts val="0"/>
              </a:spcAft>
              <a:buClr>
                <a:srgbClr val="000000"/>
              </a:buClr>
              <a:buSzPts val="1800"/>
              <a:buFont typeface="Arial"/>
              <a:buNone/>
            </a:pPr>
            <a:endParaRPr sz="1800"/>
          </a:p>
        </p:txBody>
      </p:sp>
      <p:sp>
        <p:nvSpPr>
          <p:cNvPr id="707" name="Google Shape;707;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708" name="Google Shape;708;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30</a:t>
            </a:fld>
            <a:endParaRPr>
              <a:solidFill>
                <a:srgbClr val="51B46D"/>
              </a:solidFill>
            </a:endParaRPr>
          </a:p>
        </p:txBody>
      </p:sp>
      <p:sp>
        <p:nvSpPr>
          <p:cNvPr id="709" name="Google Shape;709;p80"/>
          <p:cNvSpPr txBox="1">
            <a:spLocks noGrp="1"/>
          </p:cNvSpPr>
          <p:nvPr>
            <p:ph type="ftr" idx="11"/>
          </p:nvPr>
        </p:nvSpPr>
        <p:spPr>
          <a:xfrm>
            <a:off x="4983300" y="6356350"/>
            <a:ext cx="2225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Jugend Innovativ Video Workshop</a:t>
            </a:r>
            <a:endParaRPr>
              <a:solidFill>
                <a:srgbClr val="51B46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p81" descr="Team-Clip: EcoBill in der Kategorie ICT &amp; DIGITAL&#10;Jugend Innovativ Bundes-Finale 2022 &#10;&#10;Jugend Innovativ wird im Auftrag von BMDW, BMBWF und BMK von der aws durchgeführt. &#10;&#10;Produktion: Christoph Martinek&#10;&#10;© aws 2022&#10;&#10;Weitere Informationen auf www.jugendinnovativ.at" title="Team-Clip: EcoBill, ICT &amp; DIGITAL (2022)">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animEffect transition="in" filter="fade">
                                      <p:cBhvr>
                                        <p:cTn id="7" dur="1000"/>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2"/>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5. TEAMFOTO</a:t>
            </a:r>
            <a:endParaRPr sz="2400" b="1" i="0" u="none" strike="noStrike" cap="none">
              <a:solidFill>
                <a:schemeClr val="accent6"/>
              </a:solidFill>
              <a:latin typeface="Helvetica Neue"/>
              <a:ea typeface="Helvetica Neue"/>
              <a:cs typeface="Helvetica Neue"/>
              <a:sym typeface="Helvetica Neue"/>
            </a:endParaRPr>
          </a:p>
        </p:txBody>
      </p:sp>
      <p:sp>
        <p:nvSpPr>
          <p:cNvPr id="721" name="Google Shape;721;p82"/>
          <p:cNvSpPr txBox="1"/>
          <p:nvPr/>
        </p:nvSpPr>
        <p:spPr>
          <a:xfrm>
            <a:off x="569575" y="1482150"/>
            <a:ext cx="5526426"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Wer: </a:t>
            </a:r>
            <a:r>
              <a:rPr lang="en-GB" sz="1800" b="0" i="0" u="none" strike="noStrike" cap="none">
                <a:solidFill>
                  <a:srgbClr val="000000"/>
                </a:solidFill>
                <a:latin typeface="Arial"/>
                <a:ea typeface="Arial"/>
                <a:cs typeface="Arial"/>
                <a:sym typeface="Arial"/>
              </a:rPr>
              <a:t>ALL</a:t>
            </a:r>
            <a:br>
              <a:rPr lang="en-GB" sz="1800" b="0" i="0" u="none" strike="noStrike" cap="none">
                <a:solidFill>
                  <a:srgbClr val="000000"/>
                </a:solidFill>
                <a:latin typeface="Arial"/>
                <a:ea typeface="Arial"/>
                <a:cs typeface="Arial"/>
                <a:sym typeface="Arial"/>
              </a:rPr>
            </a:br>
            <a:r>
              <a:rPr lang="en-GB" sz="1800" b="1" i="0" u="none" strike="noStrike" cap="none">
                <a:solidFill>
                  <a:schemeClr val="accent6"/>
                </a:solidFill>
                <a:latin typeface="Arial"/>
                <a:ea typeface="Arial"/>
                <a:cs typeface="Arial"/>
                <a:sym typeface="Arial"/>
              </a:rPr>
              <a:t>Format: </a:t>
            </a:r>
            <a:r>
              <a:rPr lang="en-GB" sz="1800" b="0" i="0" u="none" strike="noStrike" cap="none">
                <a:solidFill>
                  <a:srgbClr val="000000"/>
                </a:solidFill>
                <a:latin typeface="Arial"/>
                <a:ea typeface="Arial"/>
                <a:cs typeface="Arial"/>
                <a:sym typeface="Arial"/>
              </a:rPr>
              <a:t>Querformat</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400"/>
              </a:spcBef>
              <a:spcAft>
                <a:spcPts val="0"/>
              </a:spcAft>
              <a:buClr>
                <a:schemeClr val="accent6"/>
              </a:buClr>
              <a:buSzPts val="1800"/>
              <a:buFont typeface="Arial"/>
              <a:buNone/>
            </a:pPr>
            <a:r>
              <a:rPr lang="en-GB" sz="1800" b="1" i="0" u="none" strike="noStrike" cap="none">
                <a:solidFill>
                  <a:schemeClr val="accent6"/>
                </a:solidFill>
                <a:latin typeface="Arial"/>
                <a:ea typeface="Arial"/>
                <a:cs typeface="Arial"/>
                <a:sym typeface="Arial"/>
              </a:rPr>
              <a:t>Aufgabe:</a:t>
            </a:r>
            <a:r>
              <a:rPr lang="en-GB" sz="1800" b="0" i="0" u="none" strike="noStrike" cap="none">
                <a:solidFill>
                  <a:schemeClr val="accent6"/>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Ein Teamfoto. Wenn ihr etwas herzeigbares habt, gerne ein zusätzliches Foto mit eurem Produktergebnis.</a:t>
            </a:r>
            <a:endParaRPr/>
          </a:p>
        </p:txBody>
      </p:sp>
      <p:pic>
        <p:nvPicPr>
          <p:cNvPr id="722" name="Google Shape;722;p82" descr="A group of men posing for a photo&#10;&#10;Description automatically generated"/>
          <p:cNvPicPr preferRelativeResize="0"/>
          <p:nvPr/>
        </p:nvPicPr>
        <p:blipFill rotWithShape="1">
          <a:blip r:embed="rId3">
            <a:alphaModFix/>
          </a:blip>
          <a:srcRect/>
          <a:stretch/>
        </p:blipFill>
        <p:spPr>
          <a:xfrm>
            <a:off x="7602538" y="784434"/>
            <a:ext cx="3751262" cy="2171783"/>
          </a:xfrm>
          <a:prstGeom prst="rect">
            <a:avLst/>
          </a:prstGeom>
          <a:noFill/>
          <a:ln>
            <a:noFill/>
          </a:ln>
        </p:spPr>
      </p:pic>
      <p:pic>
        <p:nvPicPr>
          <p:cNvPr id="723" name="Google Shape;723;p82" descr="A group of women posing for a picture&#10;&#10;Description automatically generated"/>
          <p:cNvPicPr preferRelativeResize="0"/>
          <p:nvPr/>
        </p:nvPicPr>
        <p:blipFill rotWithShape="1">
          <a:blip r:embed="rId4">
            <a:alphaModFix/>
          </a:blip>
          <a:srcRect/>
          <a:stretch/>
        </p:blipFill>
        <p:spPr>
          <a:xfrm>
            <a:off x="7602538" y="3365667"/>
            <a:ext cx="3718548" cy="2171784"/>
          </a:xfrm>
          <a:prstGeom prst="rect">
            <a:avLst/>
          </a:prstGeom>
          <a:noFill/>
          <a:ln>
            <a:noFill/>
          </a:ln>
        </p:spPr>
      </p:pic>
      <p:cxnSp>
        <p:nvCxnSpPr>
          <p:cNvPr id="724" name="Google Shape;724;p82"/>
          <p:cNvCxnSpPr/>
          <p:nvPr/>
        </p:nvCxnSpPr>
        <p:spPr>
          <a:xfrm>
            <a:off x="6922314" y="0"/>
            <a:ext cx="0" cy="6231988"/>
          </a:xfrm>
          <a:prstGeom prst="straightConnector1">
            <a:avLst/>
          </a:prstGeom>
          <a:noFill/>
          <a:ln w="127000" cap="flat" cmpd="sng">
            <a:solidFill>
              <a:schemeClr val="accent6"/>
            </a:solidFill>
            <a:prstDash val="solid"/>
            <a:miter lim="800000"/>
            <a:headEnd type="none" w="sm" len="sm"/>
            <a:tailEnd type="none" w="sm" len="sm"/>
          </a:ln>
        </p:spPr>
      </p:cxnSp>
      <p:sp>
        <p:nvSpPr>
          <p:cNvPr id="725" name="Google Shape;725;p8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726" name="Google Shape;726;p8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51B46D"/>
                </a:solidFill>
              </a:rPr>
              <a:t>Jugend Innovativ Video Workshop</a:t>
            </a:r>
            <a:endParaRPr>
              <a:solidFill>
                <a:srgbClr val="51B46D"/>
              </a:solidFill>
            </a:endParaRPr>
          </a:p>
        </p:txBody>
      </p:sp>
      <p:sp>
        <p:nvSpPr>
          <p:cNvPr id="727" name="Google Shape;727;p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32</a:t>
            </a:fld>
            <a:endParaRPr>
              <a:solidFill>
                <a:srgbClr val="51B46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3"/>
          <p:cNvSpPr txBox="1"/>
          <p:nvPr/>
        </p:nvSpPr>
        <p:spPr>
          <a:xfrm>
            <a:off x="569575" y="413750"/>
            <a:ext cx="6208800" cy="1068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6"/>
              </a:buClr>
              <a:buSzPts val="2400"/>
              <a:buFont typeface="Helvetica Neue"/>
              <a:buNone/>
            </a:pPr>
            <a:r>
              <a:rPr lang="en-GB" sz="2400" b="1" i="0" u="none" strike="noStrike" cap="none">
                <a:solidFill>
                  <a:schemeClr val="accent6"/>
                </a:solidFill>
                <a:latin typeface="Helvetica Neue"/>
                <a:ea typeface="Helvetica Neue"/>
                <a:cs typeface="Helvetica Neue"/>
                <a:sym typeface="Helvetica Neue"/>
              </a:rPr>
              <a:t>ADD ON: BEISPIEL SCHNITTBILDER</a:t>
            </a:r>
            <a:endParaRPr sz="2400" b="1" i="0" u="none" strike="noStrike" cap="none">
              <a:solidFill>
                <a:schemeClr val="accent6"/>
              </a:solidFill>
              <a:latin typeface="Helvetica Neue"/>
              <a:ea typeface="Helvetica Neue"/>
              <a:cs typeface="Helvetica Neue"/>
              <a:sym typeface="Helvetica Neue"/>
            </a:endParaRPr>
          </a:p>
          <a:p>
            <a:pPr marL="0" marR="0" lvl="0" indent="0" algn="l" rtl="0">
              <a:lnSpc>
                <a:spcPct val="90000"/>
              </a:lnSpc>
              <a:spcBef>
                <a:spcPts val="0"/>
              </a:spcBef>
              <a:spcAft>
                <a:spcPts val="0"/>
              </a:spcAft>
              <a:buClr>
                <a:schemeClr val="accent6"/>
              </a:buClr>
              <a:buSzPts val="2400"/>
              <a:buFont typeface="Helvetica Neue"/>
              <a:buNone/>
            </a:pPr>
            <a:endParaRPr sz="2400" b="1">
              <a:solidFill>
                <a:schemeClr val="accent6"/>
              </a:solidFill>
              <a:latin typeface="Helvetica Neue"/>
              <a:ea typeface="Helvetica Neue"/>
              <a:cs typeface="Helvetica Neue"/>
              <a:sym typeface="Helvetica Neue"/>
            </a:endParaRPr>
          </a:p>
        </p:txBody>
      </p:sp>
      <p:sp>
        <p:nvSpPr>
          <p:cNvPr id="734" name="Google Shape;734;p83"/>
          <p:cNvSpPr txBox="1"/>
          <p:nvPr/>
        </p:nvSpPr>
        <p:spPr>
          <a:xfrm>
            <a:off x="569575" y="1482150"/>
            <a:ext cx="2743200" cy="4055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Hier bekommt ihr ein Gefühl dafür, wie Videos mit B-Roll Footage aufgewertet werden können.</a:t>
            </a:r>
            <a:endParaRPr/>
          </a:p>
        </p:txBody>
      </p:sp>
      <p:pic>
        <p:nvPicPr>
          <p:cNvPr id="735" name="Google Shape;735;p83" descr="Maximilian Messner is a joiner and floorer based in Fridoling, Germany. His family’s firm, Schreinerei Messner, combines the modern and traditional in their tools, techniques and designs. For a recent job Maximilian used Shaper Origin to cut a triangular tabletop, intricately applying veneer to its surface and using Festool’s Conturo to finish the edge. He likes to show the designs digitally to his customers early in the process. But once they have fallen in love with your concept “you need a tool like Origin to cut on the millimeter of this drawing.”  #organic #digitaldesign #edgebanding&#10;&#10;Find Maximilian at: &#10;Instagram: https://www.instagram.com/schreinerei.messner/&#10;Website: https://www.schreinereimessner.de/&#10;&#10;Origin + Workstation = The complete cutting system from Shaper&#10;Order yours at https://store-us.shapertools.com&#10;&#10;Origin is now available in the US, Canada and Europe! Units ship the first business day after an order is placed&#10;Shaper Workstation is now available throughout North America and Europe! Order now to outfit your shop with the complete Shaper System of Origin + Workstation&#10;#shapermade #shaperorigin #shaperworkstation&#10;&#10;&#10;Shaper Origin + Workstation combine computer-guided accuracy with hand-held familiarity. &#10;Cut with unparalleled precision, flexibility and efficiency. &#10;Learn more at https://www.shapertools.com&#10;&#10;Follow us on Twitter, Instagram, and Facebook for more updates: @shapertools.&#10;https://twitter.com/shapertools&#10;https://instagram.com/shapertools&#10;https://facebook.com/shapertools" title="Origin in Action: Custom Table with Edge Banding">
            <a:hlinkClick r:id="rId3"/>
          </p:cNvPr>
          <p:cNvPicPr preferRelativeResize="0"/>
          <p:nvPr/>
        </p:nvPicPr>
        <p:blipFill>
          <a:blip r:embed="rId4">
            <a:alphaModFix/>
          </a:blip>
          <a:stretch>
            <a:fillRect/>
          </a:stretch>
        </p:blipFill>
        <p:spPr>
          <a:xfrm>
            <a:off x="3944025" y="1482050"/>
            <a:ext cx="7790350" cy="4382075"/>
          </a:xfrm>
          <a:prstGeom prst="rect">
            <a:avLst/>
          </a:prstGeom>
          <a:noFill/>
          <a:ln>
            <a:noFill/>
          </a:ln>
        </p:spPr>
      </p:pic>
      <p:sp>
        <p:nvSpPr>
          <p:cNvPr id="736" name="Google Shape;736;p8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51B46D"/>
                </a:solidFill>
              </a:rPr>
              <a:t>4/4/24</a:t>
            </a:r>
            <a:endParaRPr>
              <a:solidFill>
                <a:srgbClr val="51B46D"/>
              </a:solidFill>
            </a:endParaRPr>
          </a:p>
        </p:txBody>
      </p:sp>
      <p:sp>
        <p:nvSpPr>
          <p:cNvPr id="737" name="Google Shape;737;p8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51B46D"/>
                </a:solidFill>
              </a:rPr>
              <a:t>Jugend Innovativ Video Workshop</a:t>
            </a:r>
            <a:endParaRPr>
              <a:solidFill>
                <a:srgbClr val="51B46D"/>
              </a:solidFill>
            </a:endParaRPr>
          </a:p>
        </p:txBody>
      </p:sp>
      <p:sp>
        <p:nvSpPr>
          <p:cNvPr id="738" name="Google Shape;738;p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51B46D"/>
                </a:solidFill>
              </a:rPr>
              <a:t>33</a:t>
            </a:fld>
            <a:endParaRPr>
              <a:solidFill>
                <a:srgbClr val="51B46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84" descr="A green bag and a blue hat&#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44" name="Google Shape;744;p84"/>
          <p:cNvPicPr preferRelativeResize="0"/>
          <p:nvPr/>
        </p:nvPicPr>
        <p:blipFill rotWithShape="1">
          <a:blip r:embed="rId4">
            <a:alphaModFix/>
          </a:blip>
          <a:srcRect r="2496" b="2496"/>
          <a:stretch/>
        </p:blipFill>
        <p:spPr>
          <a:xfrm>
            <a:off x="0" y="1"/>
            <a:ext cx="12192000" cy="7220609"/>
          </a:xfrm>
          <a:prstGeom prst="rect">
            <a:avLst/>
          </a:prstGeom>
          <a:noFill/>
          <a:ln>
            <a:noFill/>
          </a:ln>
        </p:spPr>
      </p:pic>
      <p:sp>
        <p:nvSpPr>
          <p:cNvPr id="745" name="Google Shape;745;p84"/>
          <p:cNvSpPr txBox="1">
            <a:spLocks noGrp="1"/>
          </p:cNvSpPr>
          <p:nvPr>
            <p:ph type="title"/>
          </p:nvPr>
        </p:nvSpPr>
        <p:spPr>
          <a:xfrm>
            <a:off x="762000" y="2187146"/>
            <a:ext cx="10668000" cy="2375329"/>
          </a:xfrm>
          <a:prstGeom prst="rect">
            <a:avLst/>
          </a:prstGeom>
          <a:noFill/>
          <a:ln w="114300" cap="flat" cmpd="sng">
            <a:solidFill>
              <a:schemeClr val="accent3"/>
            </a:solidFill>
            <a:prstDash val="solid"/>
            <a:round/>
            <a:headEnd type="none" w="sm" len="sm"/>
            <a:tailEnd type="none" w="sm" len="sm"/>
          </a:ln>
        </p:spPr>
        <p:txBody>
          <a:bodyPr spcFirstLastPara="1" wrap="square" lIns="503975" tIns="503975" rIns="503975" bIns="0" anchor="t" anchorCtr="0">
            <a:normAutofit/>
          </a:bodyPr>
          <a:lstStyle/>
          <a:p>
            <a:pPr marL="0" lvl="0" indent="0" algn="l" rtl="0">
              <a:lnSpc>
                <a:spcPct val="90000"/>
              </a:lnSpc>
              <a:spcBef>
                <a:spcPts val="0"/>
              </a:spcBef>
              <a:spcAft>
                <a:spcPts val="0"/>
              </a:spcAft>
              <a:buClr>
                <a:schemeClr val="accent3"/>
              </a:buClr>
              <a:buSzPts val="4800"/>
              <a:buFont typeface="Helvetica Neue"/>
              <a:buNone/>
            </a:pPr>
            <a:r>
              <a:rPr lang="en-GB">
                <a:solidFill>
                  <a:schemeClr val="accent3"/>
                </a:solidFill>
              </a:rPr>
              <a:t>IT‘S A WRAP</a:t>
            </a:r>
            <a:endParaRPr>
              <a:solidFill>
                <a:schemeClr val="accent3"/>
              </a:solidFill>
            </a:endParaRPr>
          </a:p>
        </p:txBody>
      </p:sp>
      <p:sp>
        <p:nvSpPr>
          <p:cNvPr id="746" name="Google Shape;746;p84"/>
          <p:cNvSpPr txBox="1">
            <a:spLocks noGrp="1"/>
          </p:cNvSpPr>
          <p:nvPr>
            <p:ph type="body" idx="1"/>
          </p:nvPr>
        </p:nvSpPr>
        <p:spPr>
          <a:xfrm>
            <a:off x="762000" y="4562475"/>
            <a:ext cx="10668000" cy="1533525"/>
          </a:xfrm>
          <a:prstGeom prst="rect">
            <a:avLst/>
          </a:prstGeom>
          <a:noFill/>
          <a:ln w="114300" cap="flat" cmpd="sng">
            <a:solidFill>
              <a:schemeClr val="accent3"/>
            </a:solidFill>
            <a:prstDash val="solid"/>
            <a:round/>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6"/>
              </a:buClr>
              <a:buSzPts val="2400"/>
              <a:buNone/>
            </a:pPr>
            <a:r>
              <a:rPr lang="en-GB">
                <a:solidFill>
                  <a:schemeClr val="accent6"/>
                </a:solidFill>
              </a:rPr>
              <a:t> </a:t>
            </a:r>
            <a:endParaRPr>
              <a:solidFill>
                <a:schemeClr val="accent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5"/>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3"/>
              </a:buClr>
              <a:buSzPts val="2400"/>
              <a:buFont typeface="Arial"/>
              <a:buNone/>
            </a:pPr>
            <a:r>
              <a:rPr lang="en-GB" sz="2400" b="1" i="0" u="none" strike="noStrike" cap="none">
                <a:solidFill>
                  <a:schemeClr val="accent3"/>
                </a:solidFill>
                <a:latin typeface="Arial"/>
                <a:ea typeface="Arial"/>
                <a:cs typeface="Arial"/>
                <a:sym typeface="Arial"/>
              </a:rPr>
              <a:t>DATEI-VORBEREITUNG</a:t>
            </a:r>
            <a:endParaRPr sz="2400" b="1" i="0" u="none" strike="noStrike" cap="none">
              <a:solidFill>
                <a:schemeClr val="accent3"/>
              </a:solidFill>
              <a:latin typeface="Arial"/>
              <a:ea typeface="Arial"/>
              <a:cs typeface="Arial"/>
              <a:sym typeface="Arial"/>
            </a:endParaRPr>
          </a:p>
        </p:txBody>
      </p:sp>
      <p:sp>
        <p:nvSpPr>
          <p:cNvPr id="752" name="Google Shape;752;p85"/>
          <p:cNvSpPr txBox="1"/>
          <p:nvPr/>
        </p:nvSpPr>
        <p:spPr>
          <a:xfrm>
            <a:off x="569576" y="1482150"/>
            <a:ext cx="6840300" cy="43368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2400"/>
              </a:spcBef>
              <a:spcAft>
                <a:spcPts val="0"/>
              </a:spcAft>
              <a:buClr>
                <a:schemeClr val="accent3"/>
              </a:buClr>
              <a:buSzPts val="1800"/>
              <a:buFont typeface="Arial"/>
              <a:buNone/>
            </a:pPr>
            <a:r>
              <a:rPr lang="en-GB" sz="1800" b="1" i="0" u="none" strike="noStrike" cap="none">
                <a:solidFill>
                  <a:schemeClr val="accent3"/>
                </a:solidFill>
                <a:latin typeface="Arial"/>
                <a:ea typeface="Arial"/>
                <a:cs typeface="Arial"/>
                <a:sym typeface="Arial"/>
              </a:rPr>
              <a:t>FILE-SHARING </a:t>
            </a:r>
            <a:r>
              <a:rPr lang="en-GB" sz="1800" b="1" i="0" u="sng" strike="noStrike" cap="none">
                <a:solidFill>
                  <a:srgbClr val="000000"/>
                </a:solidFill>
                <a:latin typeface="Arial"/>
                <a:ea typeface="Arial"/>
                <a:cs typeface="Arial"/>
                <a:sym typeface="Arial"/>
              </a:rPr>
              <a:t> </a:t>
            </a:r>
            <a:br>
              <a:rPr lang="en-GB" sz="1800" b="1" i="0" u="sng"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Beim Verschicken über Whatsapp, SMS &amp; Co wird die Videoqualität schlechter. Nutzt Wetransfer, Dropbox, Google Drive, Mail, Airdrop etc. um die Files auszutauschen. </a:t>
            </a:r>
            <a:endParaRPr sz="18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2200"/>
              </a:spcBef>
              <a:spcAft>
                <a:spcPts val="0"/>
              </a:spcAft>
              <a:buClr>
                <a:schemeClr val="accent3"/>
              </a:buClr>
              <a:buSzPts val="1800"/>
              <a:buFont typeface="Arial"/>
              <a:buNone/>
            </a:pPr>
            <a:r>
              <a:rPr lang="en-GB" sz="1800" b="1" i="0" u="none" strike="noStrike" cap="none">
                <a:solidFill>
                  <a:schemeClr val="accent3"/>
                </a:solidFill>
                <a:latin typeface="Arial"/>
                <a:ea typeface="Arial"/>
                <a:cs typeface="Arial"/>
                <a:sym typeface="Arial"/>
              </a:rPr>
              <a:t>ORDNER  &amp; MATERIALAUSWAHL</a:t>
            </a:r>
            <a:br>
              <a:rPr lang="en-GB" sz="1800" b="1" i="1" u="sng" strike="noStrike" cap="none">
                <a:solidFill>
                  <a:srgbClr val="000000"/>
                </a:solidFill>
                <a:latin typeface="Arial"/>
                <a:ea typeface="Arial"/>
                <a:cs typeface="Arial"/>
                <a:sym typeface="Arial"/>
              </a:rPr>
            </a:br>
            <a:r>
              <a:rPr lang="en-GB" sz="1800" b="0" i="0" u="none" strike="noStrike" cap="none">
                <a:solidFill>
                  <a:srgbClr val="000000"/>
                </a:solidFill>
                <a:latin typeface="Arial"/>
                <a:ea typeface="Arial"/>
                <a:cs typeface="Arial"/>
                <a:sym typeface="Arial"/>
              </a:rPr>
              <a:t>Legt Ordner für die Files an und benennt sie </a:t>
            </a:r>
            <a:r>
              <a:rPr lang="en-GB" sz="1800"/>
              <a:t>nachvollziehbar</a:t>
            </a:r>
            <a:r>
              <a:rPr lang="en-GB" sz="1800" b="0" i="0" u="none" strike="noStrike" cap="none">
                <a:solidFill>
                  <a:srgbClr val="000000"/>
                </a:solidFill>
                <a:latin typeface="Arial"/>
                <a:ea typeface="Arial"/>
                <a:cs typeface="Arial"/>
                <a:sym typeface="Arial"/>
              </a:rPr>
              <a:t> damit ihr das Material auch untereinander besser hand</a:t>
            </a:r>
            <a:r>
              <a:rPr lang="en-GB" sz="1800"/>
              <a:t>haben</a:t>
            </a:r>
            <a:r>
              <a:rPr lang="en-GB" sz="1800" b="0" i="0" u="none" strike="noStrike" cap="none">
                <a:solidFill>
                  <a:srgbClr val="000000"/>
                </a:solidFill>
                <a:latin typeface="Arial"/>
                <a:ea typeface="Arial"/>
                <a:cs typeface="Arial"/>
                <a:sym typeface="Arial"/>
              </a:rPr>
              <a:t> könnt.</a:t>
            </a:r>
            <a:endParaRPr/>
          </a:p>
        </p:txBody>
      </p:sp>
      <p:cxnSp>
        <p:nvCxnSpPr>
          <p:cNvPr id="753" name="Google Shape;753;p85"/>
          <p:cNvCxnSpPr/>
          <p:nvPr/>
        </p:nvCxnSpPr>
        <p:spPr>
          <a:xfrm>
            <a:off x="8801100" y="0"/>
            <a:ext cx="0" cy="6231988"/>
          </a:xfrm>
          <a:prstGeom prst="straightConnector1">
            <a:avLst/>
          </a:prstGeom>
          <a:noFill/>
          <a:ln w="127000" cap="flat" cmpd="sng">
            <a:solidFill>
              <a:schemeClr val="accent3"/>
            </a:solidFill>
            <a:prstDash val="solid"/>
            <a:miter lim="800000"/>
            <a:headEnd type="none" w="sm" len="sm"/>
            <a:tailEnd type="none" w="sm" len="sm"/>
          </a:ln>
        </p:spPr>
      </p:cxnSp>
      <p:cxnSp>
        <p:nvCxnSpPr>
          <p:cNvPr id="754" name="Google Shape;754;p85"/>
          <p:cNvCxnSpPr/>
          <p:nvPr/>
        </p:nvCxnSpPr>
        <p:spPr>
          <a:xfrm>
            <a:off x="8801100" y="1627358"/>
            <a:ext cx="3390900" cy="0"/>
          </a:xfrm>
          <a:prstGeom prst="straightConnector1">
            <a:avLst/>
          </a:prstGeom>
          <a:noFill/>
          <a:ln w="127000" cap="flat" cmpd="sng">
            <a:solidFill>
              <a:schemeClr val="accent3"/>
            </a:solidFill>
            <a:prstDash val="solid"/>
            <a:miter lim="800000"/>
            <a:headEnd type="none" w="sm" len="sm"/>
            <a:tailEnd type="none" w="sm" len="sm"/>
          </a:ln>
        </p:spPr>
      </p:cxnSp>
      <p:pic>
        <p:nvPicPr>
          <p:cNvPr id="755" name="Google Shape;755;p85" descr="A blue and black circle with a black background&#10;&#10;Description automatically generated"/>
          <p:cNvPicPr preferRelativeResize="0"/>
          <p:nvPr/>
        </p:nvPicPr>
        <p:blipFill rotWithShape="1">
          <a:blip r:embed="rId3">
            <a:alphaModFix/>
          </a:blip>
          <a:srcRect/>
          <a:stretch/>
        </p:blipFill>
        <p:spPr>
          <a:xfrm>
            <a:off x="10188775" y="5067871"/>
            <a:ext cx="667153" cy="626012"/>
          </a:xfrm>
          <a:prstGeom prst="rect">
            <a:avLst/>
          </a:prstGeom>
          <a:noFill/>
          <a:ln>
            <a:noFill/>
          </a:ln>
        </p:spPr>
      </p:pic>
      <p:pic>
        <p:nvPicPr>
          <p:cNvPr id="756" name="Google Shape;756;p85" descr="A blue diamond shaped squares&#10;&#10;Description automatically generated"/>
          <p:cNvPicPr preferRelativeResize="0"/>
          <p:nvPr/>
        </p:nvPicPr>
        <p:blipFill rotWithShape="1">
          <a:blip r:embed="rId4">
            <a:alphaModFix/>
          </a:blip>
          <a:srcRect/>
          <a:stretch/>
        </p:blipFill>
        <p:spPr>
          <a:xfrm>
            <a:off x="9132161" y="4073429"/>
            <a:ext cx="737293" cy="626012"/>
          </a:xfrm>
          <a:prstGeom prst="rect">
            <a:avLst/>
          </a:prstGeom>
          <a:noFill/>
          <a:ln>
            <a:noFill/>
          </a:ln>
        </p:spPr>
      </p:pic>
      <p:pic>
        <p:nvPicPr>
          <p:cNvPr id="757" name="Google Shape;757;p85" descr="A logo of a company&#10;&#10;Description automatically generated"/>
          <p:cNvPicPr preferRelativeResize="0"/>
          <p:nvPr/>
        </p:nvPicPr>
        <p:blipFill rotWithShape="1">
          <a:blip r:embed="rId5">
            <a:alphaModFix/>
          </a:blip>
          <a:srcRect/>
          <a:stretch/>
        </p:blipFill>
        <p:spPr>
          <a:xfrm>
            <a:off x="10188775" y="4195280"/>
            <a:ext cx="737294" cy="492144"/>
          </a:xfrm>
          <a:prstGeom prst="rect">
            <a:avLst/>
          </a:prstGeom>
          <a:noFill/>
          <a:ln>
            <a:noFill/>
          </a:ln>
        </p:spPr>
      </p:pic>
      <p:pic>
        <p:nvPicPr>
          <p:cNvPr id="758" name="Google Shape;758;p85" descr="A green and white logo&#10;&#10;Description automatically generated"/>
          <p:cNvPicPr preferRelativeResize="0"/>
          <p:nvPr/>
        </p:nvPicPr>
        <p:blipFill rotWithShape="1">
          <a:blip r:embed="rId6">
            <a:alphaModFix/>
          </a:blip>
          <a:srcRect/>
          <a:stretch/>
        </p:blipFill>
        <p:spPr>
          <a:xfrm>
            <a:off x="10116158" y="2333629"/>
            <a:ext cx="882528" cy="885195"/>
          </a:xfrm>
          <a:prstGeom prst="rect">
            <a:avLst/>
          </a:prstGeom>
          <a:noFill/>
          <a:ln>
            <a:noFill/>
          </a:ln>
        </p:spPr>
      </p:pic>
      <p:pic>
        <p:nvPicPr>
          <p:cNvPr id="759" name="Google Shape;759;p85" descr="Tick with solid fill"/>
          <p:cNvPicPr preferRelativeResize="0"/>
          <p:nvPr/>
        </p:nvPicPr>
        <p:blipFill rotWithShape="1">
          <a:blip r:embed="rId7">
            <a:alphaModFix/>
          </a:blip>
          <a:srcRect/>
          <a:stretch/>
        </p:blipFill>
        <p:spPr>
          <a:xfrm>
            <a:off x="11132883" y="4604565"/>
            <a:ext cx="626077" cy="626077"/>
          </a:xfrm>
          <a:prstGeom prst="rect">
            <a:avLst/>
          </a:prstGeom>
          <a:noFill/>
          <a:ln>
            <a:noFill/>
          </a:ln>
        </p:spPr>
      </p:pic>
      <p:pic>
        <p:nvPicPr>
          <p:cNvPr id="760" name="Google Shape;760;p85" descr="Close with solid fill"/>
          <p:cNvPicPr preferRelativeResize="0"/>
          <p:nvPr/>
        </p:nvPicPr>
        <p:blipFill rotWithShape="1">
          <a:blip r:embed="rId8">
            <a:alphaModFix/>
          </a:blip>
          <a:srcRect/>
          <a:stretch/>
        </p:blipFill>
        <p:spPr>
          <a:xfrm>
            <a:off x="11102718" y="2463187"/>
            <a:ext cx="626077" cy="626077"/>
          </a:xfrm>
          <a:prstGeom prst="rect">
            <a:avLst/>
          </a:prstGeom>
          <a:noFill/>
          <a:ln>
            <a:noFill/>
          </a:ln>
        </p:spPr>
      </p:pic>
      <p:pic>
        <p:nvPicPr>
          <p:cNvPr id="761" name="Google Shape;761;p85" descr="A logo of a company&#10;&#10;Description automatically generated"/>
          <p:cNvPicPr preferRelativeResize="0"/>
          <p:nvPr/>
        </p:nvPicPr>
        <p:blipFill rotWithShape="1">
          <a:blip r:embed="rId9">
            <a:alphaModFix/>
          </a:blip>
          <a:srcRect/>
          <a:stretch/>
        </p:blipFill>
        <p:spPr>
          <a:xfrm>
            <a:off x="9141859" y="5067871"/>
            <a:ext cx="737293" cy="658648"/>
          </a:xfrm>
          <a:prstGeom prst="rect">
            <a:avLst/>
          </a:prstGeom>
          <a:noFill/>
          <a:ln>
            <a:noFill/>
          </a:ln>
        </p:spPr>
      </p:pic>
      <p:pic>
        <p:nvPicPr>
          <p:cNvPr id="762" name="Google Shape;762;p85" descr="A blue circle with black border&#10;&#10;Description automatically generated"/>
          <p:cNvPicPr preferRelativeResize="0"/>
          <p:nvPr/>
        </p:nvPicPr>
        <p:blipFill rotWithShape="1">
          <a:blip r:embed="rId10">
            <a:alphaModFix/>
          </a:blip>
          <a:srcRect/>
          <a:stretch/>
        </p:blipFill>
        <p:spPr>
          <a:xfrm>
            <a:off x="9101688" y="2390686"/>
            <a:ext cx="737286" cy="737286"/>
          </a:xfrm>
          <a:prstGeom prst="rect">
            <a:avLst/>
          </a:prstGeom>
          <a:noFill/>
          <a:ln>
            <a:noFill/>
          </a:ln>
        </p:spPr>
      </p:pic>
      <p:sp>
        <p:nvSpPr>
          <p:cNvPr id="763" name="Google Shape;763;p8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3"/>
                </a:solidFill>
              </a:rPr>
              <a:t>4/4/24</a:t>
            </a:r>
            <a:endParaRPr>
              <a:solidFill>
                <a:schemeClr val="accent3"/>
              </a:solidFill>
            </a:endParaRPr>
          </a:p>
        </p:txBody>
      </p:sp>
      <p:sp>
        <p:nvSpPr>
          <p:cNvPr id="764" name="Google Shape;764;p8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accent3"/>
                </a:solidFill>
              </a:rPr>
              <a:t>Jugend Innovativ Video Workshop</a:t>
            </a:r>
            <a:endParaRPr>
              <a:solidFill>
                <a:schemeClr val="accent3"/>
              </a:solidFill>
            </a:endParaRPr>
          </a:p>
        </p:txBody>
      </p:sp>
      <p:sp>
        <p:nvSpPr>
          <p:cNvPr id="765" name="Google Shape;765;p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3"/>
                </a:solidFill>
              </a:rPr>
              <a:t>35</a:t>
            </a:fld>
            <a:endParaRPr>
              <a:solidFill>
                <a:schemeClr val="accent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86"/>
          <p:cNvPicPr preferRelativeResize="0"/>
          <p:nvPr/>
        </p:nvPicPr>
        <p:blipFill rotWithShape="1">
          <a:blip r:embed="rId3">
            <a:alphaModFix/>
          </a:blip>
          <a:srcRect l="9137" t="10919" r="7341" b="9664"/>
          <a:stretch/>
        </p:blipFill>
        <p:spPr>
          <a:xfrm>
            <a:off x="0" y="0"/>
            <a:ext cx="12192000" cy="6858001"/>
          </a:xfrm>
          <a:prstGeom prst="rect">
            <a:avLst/>
          </a:prstGeom>
          <a:noFill/>
          <a:ln>
            <a:noFill/>
          </a:ln>
        </p:spPr>
      </p:pic>
      <p:pic>
        <p:nvPicPr>
          <p:cNvPr id="771" name="Google Shape;771;p86"/>
          <p:cNvPicPr preferRelativeResize="0"/>
          <p:nvPr/>
        </p:nvPicPr>
        <p:blipFill>
          <a:blip r:embed="rId4">
            <a:alphaModFix/>
          </a:blip>
          <a:stretch>
            <a:fillRect/>
          </a:stretch>
        </p:blipFill>
        <p:spPr>
          <a:xfrm>
            <a:off x="0" y="0"/>
            <a:ext cx="12277151" cy="6916125"/>
          </a:xfrm>
          <a:prstGeom prst="rect">
            <a:avLst/>
          </a:prstGeom>
          <a:noFill/>
          <a:ln>
            <a:noFill/>
          </a:ln>
        </p:spPr>
      </p:pic>
      <p:sp>
        <p:nvSpPr>
          <p:cNvPr id="772" name="Google Shape;772;p86"/>
          <p:cNvSpPr txBox="1">
            <a:spLocks noGrp="1"/>
          </p:cNvSpPr>
          <p:nvPr>
            <p:ph type="title"/>
          </p:nvPr>
        </p:nvSpPr>
        <p:spPr>
          <a:xfrm>
            <a:off x="762000" y="2187146"/>
            <a:ext cx="10668000" cy="2375329"/>
          </a:xfrm>
          <a:prstGeom prst="rect">
            <a:avLst/>
          </a:prstGeom>
          <a:noFill/>
          <a:ln w="114300" cap="flat" cmpd="sng">
            <a:solidFill>
              <a:schemeClr val="accent5"/>
            </a:solidFill>
            <a:prstDash val="solid"/>
            <a:round/>
            <a:headEnd type="none" w="sm" len="sm"/>
            <a:tailEnd type="none" w="sm" len="sm"/>
          </a:ln>
        </p:spPr>
        <p:txBody>
          <a:bodyPr spcFirstLastPara="1" wrap="square" lIns="503975" tIns="503975" rIns="503975" bIns="0" anchor="t" anchorCtr="0">
            <a:normAutofit/>
          </a:bodyPr>
          <a:lstStyle/>
          <a:p>
            <a:pPr marL="0" lvl="0" indent="0" algn="l" rtl="0">
              <a:lnSpc>
                <a:spcPct val="90000"/>
              </a:lnSpc>
              <a:spcBef>
                <a:spcPts val="0"/>
              </a:spcBef>
              <a:spcAft>
                <a:spcPts val="0"/>
              </a:spcAft>
              <a:buClr>
                <a:schemeClr val="accent5"/>
              </a:buClr>
              <a:buSzPts val="4800"/>
              <a:buFont typeface="Helvetica Neue"/>
              <a:buNone/>
            </a:pPr>
            <a:r>
              <a:rPr lang="en-GB">
                <a:solidFill>
                  <a:schemeClr val="accent5"/>
                </a:solidFill>
              </a:rPr>
              <a:t>DATEN UPLOAD</a:t>
            </a:r>
            <a:endParaRPr>
              <a:solidFill>
                <a:schemeClr val="accent5"/>
              </a:solidFill>
            </a:endParaRPr>
          </a:p>
        </p:txBody>
      </p:sp>
      <p:sp>
        <p:nvSpPr>
          <p:cNvPr id="773" name="Google Shape;773;p86"/>
          <p:cNvSpPr txBox="1">
            <a:spLocks noGrp="1"/>
          </p:cNvSpPr>
          <p:nvPr>
            <p:ph type="body" idx="1"/>
          </p:nvPr>
        </p:nvSpPr>
        <p:spPr>
          <a:xfrm>
            <a:off x="762000" y="4562475"/>
            <a:ext cx="10668000" cy="1533525"/>
          </a:xfrm>
          <a:prstGeom prst="rect">
            <a:avLst/>
          </a:prstGeom>
          <a:noFill/>
          <a:ln w="114300" cap="flat" cmpd="sng">
            <a:solidFill>
              <a:schemeClr val="accent5"/>
            </a:solidFill>
            <a:prstDash val="solid"/>
            <a:round/>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5"/>
              </a:buClr>
              <a:buSzPts val="2400"/>
              <a:buNone/>
            </a:pPr>
            <a:r>
              <a:rPr lang="en-GB">
                <a:solidFill>
                  <a:schemeClr val="accent5"/>
                </a:solidFill>
              </a:rPr>
              <a:t> </a:t>
            </a:r>
            <a:endParaRPr>
              <a:solidFill>
                <a:schemeClr val="accent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7"/>
          <p:cNvSpPr txBox="1"/>
          <p:nvPr/>
        </p:nvSpPr>
        <p:spPr>
          <a:xfrm>
            <a:off x="569573" y="413762"/>
            <a:ext cx="5229900" cy="1068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5EBDE"/>
              </a:buClr>
              <a:buSzPts val="2400"/>
              <a:buFont typeface="Arial"/>
              <a:buNone/>
            </a:pPr>
            <a:r>
              <a:rPr lang="en-GB" sz="2400" b="1">
                <a:solidFill>
                  <a:srgbClr val="25EBDE"/>
                </a:solidFill>
              </a:rPr>
              <a:t>WICHTIG</a:t>
            </a:r>
            <a:endParaRPr sz="2400" b="1" i="0" u="none" strike="noStrike" cap="none">
              <a:solidFill>
                <a:srgbClr val="25EBDE"/>
              </a:solidFill>
              <a:latin typeface="Arial"/>
              <a:ea typeface="Arial"/>
              <a:cs typeface="Arial"/>
              <a:sym typeface="Arial"/>
            </a:endParaRPr>
          </a:p>
        </p:txBody>
      </p:sp>
      <p:sp>
        <p:nvSpPr>
          <p:cNvPr id="780" name="Google Shape;780;p87"/>
          <p:cNvSpPr txBox="1"/>
          <p:nvPr/>
        </p:nvSpPr>
        <p:spPr>
          <a:xfrm>
            <a:off x="569575" y="1482150"/>
            <a:ext cx="7583700" cy="4576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GB" sz="1600">
                <a:solidFill>
                  <a:srgbClr val="222222"/>
                </a:solidFill>
                <a:highlight>
                  <a:srgbClr val="FFFFFF"/>
                </a:highlight>
              </a:rPr>
              <a:t>Es können </a:t>
            </a:r>
            <a:r>
              <a:rPr lang="en-GB" sz="1600">
                <a:solidFill>
                  <a:schemeClr val="dk1"/>
                </a:solidFill>
                <a:highlight>
                  <a:srgbClr val="FFFFFF"/>
                </a:highlight>
              </a:rPr>
              <a:t>keine Files direkt hochgeladen werden </a:t>
            </a:r>
            <a:r>
              <a:rPr lang="en-GB" sz="1600">
                <a:solidFill>
                  <a:srgbClr val="222222"/>
                </a:solidFill>
                <a:highlight>
                  <a:srgbClr val="FFFFFF"/>
                </a:highlight>
              </a:rPr>
              <a:t>–</a:t>
            </a:r>
            <a:br>
              <a:rPr lang="en-GB" sz="1600">
                <a:solidFill>
                  <a:srgbClr val="222222"/>
                </a:solidFill>
                <a:highlight>
                  <a:srgbClr val="FFFFFF"/>
                </a:highlight>
              </a:rPr>
            </a:br>
            <a:r>
              <a:rPr lang="en-GB" sz="1600">
                <a:solidFill>
                  <a:srgbClr val="222222"/>
                </a:solidFill>
                <a:highlight>
                  <a:srgbClr val="FFFFFF"/>
                </a:highlight>
              </a:rPr>
              <a:t>bitte über </a:t>
            </a:r>
            <a:r>
              <a:rPr lang="en-GB" sz="1600">
                <a:solidFill>
                  <a:schemeClr val="dk1"/>
                </a:solidFill>
                <a:highlight>
                  <a:srgbClr val="FFFFFF"/>
                </a:highlight>
              </a:rPr>
              <a:t>den </a:t>
            </a:r>
            <a:r>
              <a:rPr lang="en-GB" sz="1600" b="1">
                <a:solidFill>
                  <a:schemeClr val="dk1"/>
                </a:solidFill>
                <a:highlight>
                  <a:srgbClr val="FFFFFF"/>
                </a:highlight>
              </a:rPr>
              <a:t>eigenen Cloud-Datenraum sharen!</a:t>
            </a:r>
            <a:br>
              <a:rPr lang="en-GB" sz="1600" b="1">
                <a:solidFill>
                  <a:schemeClr val="dk1"/>
                </a:solidFill>
                <a:highlight>
                  <a:srgbClr val="FFFFFF"/>
                </a:highlight>
              </a:rPr>
            </a:br>
            <a:r>
              <a:rPr lang="en-GB" sz="1600">
                <a:solidFill>
                  <a:schemeClr val="dk1"/>
                </a:solidFill>
                <a:highlight>
                  <a:srgbClr val="FFFFFF"/>
                </a:highlight>
              </a:rPr>
              <a:t>Gebt acht, dass hier die </a:t>
            </a:r>
            <a:r>
              <a:rPr lang="en-GB" sz="1600" b="1">
                <a:solidFill>
                  <a:schemeClr val="dk1"/>
                </a:solidFill>
                <a:highlight>
                  <a:srgbClr val="FFFFFF"/>
                </a:highlight>
              </a:rPr>
              <a:t>Zugriffsrechte freigegeben</a:t>
            </a:r>
            <a:r>
              <a:rPr lang="en-GB" sz="1600">
                <a:solidFill>
                  <a:schemeClr val="dk1"/>
                </a:solidFill>
                <a:highlight>
                  <a:srgbClr val="FFFFFF"/>
                </a:highlight>
              </a:rPr>
              <a:t> sind.</a:t>
            </a:r>
            <a:endParaRPr sz="1600">
              <a:solidFill>
                <a:schemeClr val="dk1"/>
              </a:solidFill>
              <a:highlight>
                <a:srgbClr val="FFFFFF"/>
              </a:highlight>
            </a:endParaRPr>
          </a:p>
          <a:p>
            <a:pPr marL="0" lvl="0" indent="0" algn="l" rtl="0">
              <a:spcBef>
                <a:spcPts val="0"/>
              </a:spcBef>
              <a:spcAft>
                <a:spcPts val="0"/>
              </a:spcAft>
              <a:buNone/>
            </a:pPr>
            <a:endParaRPr sz="1600"/>
          </a:p>
          <a:p>
            <a:pPr marL="0" lvl="0" indent="0" algn="l" rtl="0">
              <a:spcBef>
                <a:spcPts val="0"/>
              </a:spcBef>
              <a:spcAft>
                <a:spcPts val="0"/>
              </a:spcAft>
              <a:buClr>
                <a:schemeClr val="dk1"/>
              </a:buClr>
              <a:buSzPts val="1100"/>
              <a:buFont typeface="Arial"/>
              <a:buNone/>
            </a:pPr>
            <a:r>
              <a:rPr lang="en-GB" sz="1600" b="1"/>
              <a:t>Legt Ordnerstrukturen an mit übersichtlicher Benennung:</a:t>
            </a:r>
            <a:endParaRPr sz="1600" b="1"/>
          </a:p>
          <a:p>
            <a:pPr marL="0" lvl="0" indent="0" algn="l" rtl="0">
              <a:spcBef>
                <a:spcPts val="0"/>
              </a:spcBef>
              <a:spcAft>
                <a:spcPts val="0"/>
              </a:spcAft>
              <a:buClr>
                <a:schemeClr val="dk1"/>
              </a:buClr>
              <a:buSzPts val="1100"/>
              <a:buFont typeface="Arial"/>
              <a:buNone/>
            </a:pPr>
            <a:r>
              <a:rPr lang="en-GB" sz="1600"/>
              <a:t>Überordner: Kategorie(3 Buchstaben)_Projektnummer_Projekttitel</a:t>
            </a:r>
            <a:endParaRPr sz="1600"/>
          </a:p>
          <a:p>
            <a:pPr marL="0" lvl="0" indent="0" algn="l" rtl="0">
              <a:spcBef>
                <a:spcPts val="0"/>
              </a:spcBef>
              <a:spcAft>
                <a:spcPts val="0"/>
              </a:spcAft>
              <a:buNone/>
            </a:pPr>
            <a:r>
              <a:rPr lang="en-GB" sz="1600"/>
              <a:t>(z.B. DES_P000000_TischdekoausAlgen)</a:t>
            </a:r>
            <a:endParaRPr sz="1600"/>
          </a:p>
          <a:p>
            <a:pPr marL="0" lvl="0" indent="0" algn="l" rtl="0">
              <a:spcBef>
                <a:spcPts val="0"/>
              </a:spcBef>
              <a:spcAft>
                <a:spcPts val="0"/>
              </a:spcAft>
              <a:buNone/>
            </a:pPr>
            <a:r>
              <a:rPr lang="en-GB" sz="1600"/>
              <a:t>01_Team </a:t>
            </a:r>
            <a:endParaRPr sz="1600"/>
          </a:p>
          <a:p>
            <a:pPr marL="0" lvl="0" indent="0" algn="l" rtl="0">
              <a:spcBef>
                <a:spcPts val="0"/>
              </a:spcBef>
              <a:spcAft>
                <a:spcPts val="0"/>
              </a:spcAft>
              <a:buClr>
                <a:schemeClr val="dk1"/>
              </a:buClr>
              <a:buSzPts val="1100"/>
              <a:buFont typeface="Arial"/>
              <a:buNone/>
            </a:pPr>
            <a:r>
              <a:rPr lang="en-GB" sz="1600"/>
              <a:t>02_Projekt</a:t>
            </a:r>
            <a:endParaRPr sz="1600"/>
          </a:p>
          <a:p>
            <a:pPr marL="0" lvl="0" indent="0" algn="l" rtl="0">
              <a:spcBef>
                <a:spcPts val="0"/>
              </a:spcBef>
              <a:spcAft>
                <a:spcPts val="0"/>
              </a:spcAft>
              <a:buClr>
                <a:schemeClr val="dk1"/>
              </a:buClr>
              <a:buSzPts val="1100"/>
              <a:buFont typeface="Arial"/>
              <a:buNone/>
            </a:pPr>
            <a:r>
              <a:rPr lang="en-GB" sz="1600"/>
              <a:t>03_Prozess</a:t>
            </a:r>
            <a:endParaRPr sz="1600"/>
          </a:p>
          <a:p>
            <a:pPr marL="0" lvl="0" indent="0" algn="l" rtl="0">
              <a:spcBef>
                <a:spcPts val="0"/>
              </a:spcBef>
              <a:spcAft>
                <a:spcPts val="0"/>
              </a:spcAft>
              <a:buClr>
                <a:schemeClr val="dk1"/>
              </a:buClr>
              <a:buSzPts val="1100"/>
              <a:buFont typeface="Arial"/>
              <a:buNone/>
            </a:pPr>
            <a:r>
              <a:rPr lang="en-GB" sz="1600"/>
              <a:t>04_Teamfoto</a:t>
            </a:r>
            <a:endParaRPr sz="1600"/>
          </a:p>
          <a:p>
            <a:pPr marL="0" lvl="0" indent="0" algn="l" rtl="0">
              <a:spcBef>
                <a:spcPts val="0"/>
              </a:spcBef>
              <a:spcAft>
                <a:spcPts val="0"/>
              </a:spcAft>
              <a:buClr>
                <a:schemeClr val="dk1"/>
              </a:buClr>
              <a:buSzPts val="1100"/>
              <a:buFont typeface="Arial"/>
              <a:buNone/>
            </a:pPr>
            <a:r>
              <a:rPr lang="en-GB" sz="1600"/>
              <a:t>05_Sonstige_B_Roll</a:t>
            </a:r>
            <a:endParaRPr sz="16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Clr>
                <a:schemeClr val="dk1"/>
              </a:buClr>
              <a:buSzPts val="1100"/>
              <a:buFont typeface="Arial"/>
              <a:buNone/>
            </a:pPr>
            <a:r>
              <a:rPr lang="en-GB" sz="1600" b="1"/>
              <a:t>Im Unterordner "Prozess" z.B.</a:t>
            </a:r>
            <a:endParaRPr sz="1600" b="1"/>
          </a:p>
          <a:p>
            <a:pPr marL="0" lvl="0" indent="0" algn="l" rtl="0">
              <a:spcBef>
                <a:spcPts val="0"/>
              </a:spcBef>
              <a:spcAft>
                <a:spcPts val="0"/>
              </a:spcAft>
              <a:buClr>
                <a:schemeClr val="dk1"/>
              </a:buClr>
              <a:buSzPts val="1100"/>
              <a:buFont typeface="Arial"/>
              <a:buNone/>
            </a:pPr>
            <a:r>
              <a:rPr lang="en-GB" sz="1600"/>
              <a:t>01_Projekttitel(Erste 10 Zeichen)_Ideenskizze01.pdf</a:t>
            </a:r>
            <a:endParaRPr sz="1600"/>
          </a:p>
          <a:p>
            <a:pPr marL="0" lvl="0" indent="0" algn="l" rtl="0">
              <a:spcBef>
                <a:spcPts val="0"/>
              </a:spcBef>
              <a:spcAft>
                <a:spcPts val="0"/>
              </a:spcAft>
              <a:buClr>
                <a:schemeClr val="dk1"/>
              </a:buClr>
              <a:buSzPts val="1100"/>
              <a:buFont typeface="Arial"/>
              <a:buNone/>
            </a:pPr>
            <a:r>
              <a:rPr lang="en-GB" sz="1600"/>
              <a:t>02_Projekttitel(Erste 10 Zeichen)_Ideenskizze02.pdf</a:t>
            </a:r>
            <a:endParaRPr sz="1600"/>
          </a:p>
          <a:p>
            <a:pPr marL="0" lvl="0" indent="0" algn="l" rtl="0">
              <a:spcBef>
                <a:spcPts val="0"/>
              </a:spcBef>
              <a:spcAft>
                <a:spcPts val="0"/>
              </a:spcAft>
              <a:buClr>
                <a:schemeClr val="dk1"/>
              </a:buClr>
              <a:buSzPts val="1100"/>
              <a:buFont typeface="Arial"/>
              <a:buNone/>
            </a:pPr>
            <a:r>
              <a:rPr lang="en-GB" sz="1600"/>
              <a:t>03_Projekttitel(Erste 10 Zeichen)_Rendering.mov</a:t>
            </a:r>
            <a:endParaRPr sz="1600"/>
          </a:p>
          <a:p>
            <a:pPr marL="0" lvl="0" indent="0" algn="l" rtl="0">
              <a:spcBef>
                <a:spcPts val="0"/>
              </a:spcBef>
              <a:spcAft>
                <a:spcPts val="0"/>
              </a:spcAft>
              <a:buClr>
                <a:schemeClr val="dk1"/>
              </a:buClr>
              <a:buSzPts val="1100"/>
              <a:buFont typeface="Arial"/>
              <a:buNone/>
            </a:pPr>
            <a:r>
              <a:rPr lang="en-GB" sz="1600"/>
              <a:t>04_Projekttitel(Erste 10 Zeichen)_Versuchsaufbau.jpg</a:t>
            </a:r>
            <a:endParaRPr sz="16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None/>
            </a:pPr>
            <a:endParaRPr sz="1600"/>
          </a:p>
        </p:txBody>
      </p:sp>
      <p:cxnSp>
        <p:nvCxnSpPr>
          <p:cNvPr id="781" name="Google Shape;781;p87"/>
          <p:cNvCxnSpPr/>
          <p:nvPr/>
        </p:nvCxnSpPr>
        <p:spPr>
          <a:xfrm>
            <a:off x="7822150" y="0"/>
            <a:ext cx="0" cy="6231900"/>
          </a:xfrm>
          <a:prstGeom prst="straightConnector1">
            <a:avLst/>
          </a:prstGeom>
          <a:noFill/>
          <a:ln w="127000" cap="flat" cmpd="sng">
            <a:solidFill>
              <a:schemeClr val="accent5"/>
            </a:solidFill>
            <a:prstDash val="solid"/>
            <a:miter lim="800000"/>
            <a:headEnd type="none" w="sm" len="sm"/>
            <a:tailEnd type="none" w="sm" len="sm"/>
          </a:ln>
        </p:spPr>
      </p:cxnSp>
      <p:pic>
        <p:nvPicPr>
          <p:cNvPr id="782" name="Google Shape;782;p87"/>
          <p:cNvPicPr preferRelativeResize="0"/>
          <p:nvPr/>
        </p:nvPicPr>
        <p:blipFill>
          <a:blip r:embed="rId3">
            <a:alphaModFix/>
          </a:blip>
          <a:stretch>
            <a:fillRect/>
          </a:stretch>
        </p:blipFill>
        <p:spPr>
          <a:xfrm>
            <a:off x="8115238" y="1181825"/>
            <a:ext cx="3733925" cy="3868239"/>
          </a:xfrm>
          <a:prstGeom prst="rect">
            <a:avLst/>
          </a:prstGeom>
          <a:noFill/>
          <a:ln>
            <a:noFill/>
          </a:ln>
        </p:spPr>
      </p:pic>
      <p:cxnSp>
        <p:nvCxnSpPr>
          <p:cNvPr id="783" name="Google Shape;783;p87"/>
          <p:cNvCxnSpPr/>
          <p:nvPr/>
        </p:nvCxnSpPr>
        <p:spPr>
          <a:xfrm rot="10800000" flipH="1">
            <a:off x="8347600" y="4898600"/>
            <a:ext cx="663600" cy="498900"/>
          </a:xfrm>
          <a:prstGeom prst="straightConnector1">
            <a:avLst/>
          </a:prstGeom>
          <a:noFill/>
          <a:ln w="63500" cap="flat" cmpd="sng">
            <a:solidFill>
              <a:schemeClr val="accent6"/>
            </a:solidFill>
            <a:prstDash val="solid"/>
            <a:miter lim="800000"/>
            <a:headEnd type="none" w="sm" len="sm"/>
            <a:tailEnd type="triangle" w="med" len="med"/>
          </a:ln>
        </p:spPr>
      </p:cxnSp>
      <p:cxnSp>
        <p:nvCxnSpPr>
          <p:cNvPr id="784" name="Google Shape;784;p87"/>
          <p:cNvCxnSpPr/>
          <p:nvPr/>
        </p:nvCxnSpPr>
        <p:spPr>
          <a:xfrm flipH="1">
            <a:off x="11287650" y="2116675"/>
            <a:ext cx="639300" cy="460500"/>
          </a:xfrm>
          <a:prstGeom prst="straightConnector1">
            <a:avLst/>
          </a:prstGeom>
          <a:noFill/>
          <a:ln w="63500" cap="flat" cmpd="sng">
            <a:solidFill>
              <a:schemeClr val="accent6"/>
            </a:solidFill>
            <a:prstDash val="solid"/>
            <a:miter lim="800000"/>
            <a:headEnd type="none" w="sm" len="sm"/>
            <a:tailEnd type="triangle" w="med" len="med"/>
          </a:ln>
        </p:spPr>
      </p:cxnSp>
      <p:sp>
        <p:nvSpPr>
          <p:cNvPr id="785" name="Google Shape;785;p8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45CEC5"/>
                </a:solidFill>
              </a:rPr>
              <a:t>4/4/24</a:t>
            </a:r>
            <a:endParaRPr>
              <a:solidFill>
                <a:srgbClr val="45CEC5"/>
              </a:solidFill>
            </a:endParaRPr>
          </a:p>
        </p:txBody>
      </p:sp>
      <p:sp>
        <p:nvSpPr>
          <p:cNvPr id="786" name="Google Shape;786;p8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45CEC5"/>
                </a:solidFill>
              </a:rPr>
              <a:t>Jugend Innovativ Video Workshop</a:t>
            </a:r>
            <a:endParaRPr>
              <a:solidFill>
                <a:srgbClr val="45CEC5"/>
              </a:solidFill>
            </a:endParaRPr>
          </a:p>
        </p:txBody>
      </p:sp>
      <p:sp>
        <p:nvSpPr>
          <p:cNvPr id="787" name="Google Shape;787;p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45CEC5"/>
                </a:solidFill>
              </a:rPr>
              <a:t>37</a:t>
            </a:fld>
            <a:endParaRPr>
              <a:solidFill>
                <a:srgbClr val="45CEC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8"/>
          <p:cNvSpPr txBox="1"/>
          <p:nvPr/>
        </p:nvSpPr>
        <p:spPr>
          <a:xfrm>
            <a:off x="569573" y="413762"/>
            <a:ext cx="5229900" cy="1068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5EBDE"/>
              </a:buClr>
              <a:buSzPts val="2400"/>
              <a:buFont typeface="Arial"/>
              <a:buNone/>
            </a:pPr>
            <a:r>
              <a:rPr lang="en-GB" sz="2400" b="1">
                <a:solidFill>
                  <a:srgbClr val="25EBDE"/>
                </a:solidFill>
              </a:rPr>
              <a:t>LINK IM AWS DATENRAUM HINTERLEGEN</a:t>
            </a:r>
            <a:endParaRPr sz="2400" b="1" i="0" u="none" strike="noStrike" cap="none">
              <a:solidFill>
                <a:srgbClr val="25EBDE"/>
              </a:solidFill>
              <a:latin typeface="Arial"/>
              <a:ea typeface="Arial"/>
              <a:cs typeface="Arial"/>
              <a:sym typeface="Arial"/>
            </a:endParaRPr>
          </a:p>
        </p:txBody>
      </p:sp>
      <p:sp>
        <p:nvSpPr>
          <p:cNvPr id="794" name="Google Shape;794;p88"/>
          <p:cNvSpPr txBox="1"/>
          <p:nvPr/>
        </p:nvSpPr>
        <p:spPr>
          <a:xfrm>
            <a:off x="569575" y="1482150"/>
            <a:ext cx="7583700" cy="457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600">
                <a:solidFill>
                  <a:srgbClr val="222222"/>
                </a:solidFill>
                <a:highlight>
                  <a:srgbClr val="FFFFFF"/>
                </a:highlight>
              </a:rPr>
              <a:t>Link: </a:t>
            </a:r>
            <a:r>
              <a:rPr lang="en-GB" sz="1600" u="sng">
                <a:solidFill>
                  <a:schemeClr val="hlink"/>
                </a:solidFill>
                <a:highlight>
                  <a:srgbClr val="FFFFFF"/>
                </a:highlight>
                <a:hlinkClick r:id="rId3"/>
              </a:rPr>
              <a:t>https://machmit.jugendinnovativ.at/#/login</a:t>
            </a:r>
            <a:endParaRPr sz="1600">
              <a:solidFill>
                <a:srgbClr val="222222"/>
              </a:solidFill>
              <a:highlight>
                <a:srgbClr val="FFFFFF"/>
              </a:highlight>
            </a:endParaRPr>
          </a:p>
          <a:p>
            <a:pPr marL="0" lvl="0" indent="0" algn="l" rtl="0">
              <a:spcBef>
                <a:spcPts val="0"/>
              </a:spcBef>
              <a:spcAft>
                <a:spcPts val="0"/>
              </a:spcAft>
              <a:buNone/>
            </a:pPr>
            <a:r>
              <a:rPr lang="en-GB" sz="1600">
                <a:solidFill>
                  <a:srgbClr val="222222"/>
                </a:solidFill>
                <a:highlight>
                  <a:srgbClr val="FFFFFF"/>
                </a:highlight>
              </a:rPr>
              <a:t>Nach dem Log-In -&gt; Projekt auswählen + Bearbeiten + Projektdaten für Bundes-Finale erfassen anklicken.</a:t>
            </a:r>
            <a:endParaRPr sz="1600">
              <a:solidFill>
                <a:srgbClr val="222222"/>
              </a:solidFill>
              <a:highlight>
                <a:srgbClr val="FFFFFF"/>
              </a:highlight>
            </a:endParaRPr>
          </a:p>
        </p:txBody>
      </p:sp>
      <p:sp>
        <p:nvSpPr>
          <p:cNvPr id="795" name="Google Shape;795;p8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45CEC5"/>
                </a:solidFill>
              </a:rPr>
              <a:t>4/4/24</a:t>
            </a:r>
            <a:endParaRPr>
              <a:solidFill>
                <a:srgbClr val="45CEC5"/>
              </a:solidFill>
            </a:endParaRPr>
          </a:p>
        </p:txBody>
      </p:sp>
      <p:sp>
        <p:nvSpPr>
          <p:cNvPr id="796" name="Google Shape;796;p8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45CEC5"/>
                </a:solidFill>
              </a:rPr>
              <a:t>Jugend Innovativ Video Workshop</a:t>
            </a:r>
            <a:endParaRPr>
              <a:solidFill>
                <a:srgbClr val="45CEC5"/>
              </a:solidFill>
            </a:endParaRPr>
          </a:p>
        </p:txBody>
      </p:sp>
      <p:sp>
        <p:nvSpPr>
          <p:cNvPr id="797" name="Google Shape;797;p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45CEC5"/>
                </a:solidFill>
              </a:rPr>
              <a:t>38</a:t>
            </a:fld>
            <a:endParaRPr>
              <a:solidFill>
                <a:srgbClr val="45CEC5"/>
              </a:solidFill>
            </a:endParaRPr>
          </a:p>
        </p:txBody>
      </p:sp>
      <p:pic>
        <p:nvPicPr>
          <p:cNvPr id="798" name="Google Shape;798;p88"/>
          <p:cNvPicPr preferRelativeResize="0"/>
          <p:nvPr/>
        </p:nvPicPr>
        <p:blipFill rotWithShape="1">
          <a:blip r:embed="rId4">
            <a:alphaModFix/>
          </a:blip>
          <a:srcRect t="4214"/>
          <a:stretch/>
        </p:blipFill>
        <p:spPr>
          <a:xfrm>
            <a:off x="442775" y="2674050"/>
            <a:ext cx="7070674" cy="2098450"/>
          </a:xfrm>
          <a:prstGeom prst="rect">
            <a:avLst/>
          </a:prstGeom>
          <a:noFill/>
          <a:ln>
            <a:noFill/>
          </a:ln>
        </p:spPr>
      </p:pic>
      <p:pic>
        <p:nvPicPr>
          <p:cNvPr id="799" name="Google Shape;799;p88"/>
          <p:cNvPicPr preferRelativeResize="0"/>
          <p:nvPr/>
        </p:nvPicPr>
        <p:blipFill rotWithShape="1">
          <a:blip r:embed="rId5">
            <a:alphaModFix/>
          </a:blip>
          <a:srcRect/>
          <a:stretch/>
        </p:blipFill>
        <p:spPr>
          <a:xfrm>
            <a:off x="7591625" y="2298025"/>
            <a:ext cx="4269774" cy="3649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9"/>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5EBDE"/>
              </a:buClr>
              <a:buSzPts val="2400"/>
              <a:buFont typeface="Arial"/>
              <a:buNone/>
            </a:pPr>
            <a:r>
              <a:rPr lang="en-GB" sz="2400" b="1" i="0" u="none" strike="noStrike" cap="none">
                <a:solidFill>
                  <a:srgbClr val="25EBDE"/>
                </a:solidFill>
                <a:latin typeface="Arial"/>
                <a:ea typeface="Arial"/>
                <a:cs typeface="Arial"/>
                <a:sym typeface="Arial"/>
              </a:rPr>
              <a:t>CHECKLIST</a:t>
            </a:r>
            <a:r>
              <a:rPr lang="en-GB" sz="2400" b="1">
                <a:solidFill>
                  <a:srgbClr val="25EBDE"/>
                </a:solidFill>
              </a:rPr>
              <a:t>E</a:t>
            </a:r>
            <a:endParaRPr sz="2400" b="1" i="0" u="none" strike="noStrike" cap="none">
              <a:solidFill>
                <a:srgbClr val="25EBDE"/>
              </a:solidFill>
              <a:latin typeface="Arial"/>
              <a:ea typeface="Arial"/>
              <a:cs typeface="Arial"/>
              <a:sym typeface="Arial"/>
            </a:endParaRPr>
          </a:p>
        </p:txBody>
      </p:sp>
      <p:sp>
        <p:nvSpPr>
          <p:cNvPr id="805" name="Google Shape;805;p89"/>
          <p:cNvSpPr txBox="1"/>
          <p:nvPr/>
        </p:nvSpPr>
        <p:spPr>
          <a:xfrm>
            <a:off x="569575" y="1482150"/>
            <a:ext cx="7583700" cy="4055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000000"/>
              </a:buClr>
              <a:buSzPts val="1800"/>
              <a:buFont typeface="Noto Sans Symbols"/>
              <a:buChar char="❑"/>
            </a:pPr>
            <a:r>
              <a:rPr lang="en-GB" sz="1800" b="0" i="0" u="none" strike="noStrike" cap="none" dirty="0" err="1">
                <a:solidFill>
                  <a:srgbClr val="000000"/>
                </a:solidFill>
                <a:latin typeface="Arial"/>
                <a:ea typeface="Arial"/>
                <a:cs typeface="Arial"/>
                <a:sym typeface="Arial"/>
              </a:rPr>
              <a:t>Gemeinsame</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Auswahl</a:t>
            </a:r>
            <a:r>
              <a:rPr lang="en-GB" sz="1800" b="0" i="0" u="none" strike="noStrike" cap="none" dirty="0">
                <a:solidFill>
                  <a:srgbClr val="000000"/>
                </a:solidFill>
                <a:latin typeface="Arial"/>
                <a:ea typeface="Arial"/>
                <a:cs typeface="Arial"/>
                <a:sym typeface="Arial"/>
              </a:rPr>
              <a:t> der </a:t>
            </a:r>
            <a:r>
              <a:rPr lang="en-GB" sz="1800" b="0" i="0" u="none" strike="noStrike" cap="none" dirty="0" err="1">
                <a:solidFill>
                  <a:srgbClr val="000000"/>
                </a:solidFill>
                <a:latin typeface="Arial"/>
                <a:ea typeface="Arial"/>
                <a:cs typeface="Arial"/>
                <a:sym typeface="Arial"/>
              </a:rPr>
              <a:t>besten</a:t>
            </a:r>
            <a:r>
              <a:rPr lang="en-GB" sz="1800" b="0" i="0" u="none" strike="noStrike" cap="none" dirty="0">
                <a:solidFill>
                  <a:srgbClr val="000000"/>
                </a:solidFill>
                <a:latin typeface="Arial"/>
                <a:ea typeface="Arial"/>
                <a:cs typeface="Arial"/>
                <a:sym typeface="Arial"/>
              </a:rPr>
              <a:t> Takes</a:t>
            </a:r>
            <a:endParaRPr dirty="0"/>
          </a:p>
          <a:p>
            <a:pPr marL="228600" marR="0" lvl="0" indent="-228600" algn="l" rtl="0">
              <a:lnSpc>
                <a:spcPct val="12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Alte </a:t>
            </a:r>
            <a:r>
              <a:rPr lang="en-GB" sz="1800" b="0" i="0" u="none" strike="noStrike" cap="none" dirty="0" err="1">
                <a:solidFill>
                  <a:srgbClr val="000000"/>
                </a:solidFill>
                <a:latin typeface="Arial"/>
                <a:ea typeface="Arial"/>
                <a:cs typeface="Arial"/>
                <a:sym typeface="Arial"/>
              </a:rPr>
              <a:t>Fotos</a:t>
            </a:r>
            <a:r>
              <a:rPr lang="en-GB" sz="1800" b="0" i="0" u="none" strike="noStrike" cap="none" dirty="0">
                <a:solidFill>
                  <a:srgbClr val="000000"/>
                </a:solidFill>
                <a:latin typeface="Arial"/>
                <a:ea typeface="Arial"/>
                <a:cs typeface="Arial"/>
                <a:sym typeface="Arial"/>
              </a:rPr>
              <a:t> und Videos </a:t>
            </a:r>
            <a:r>
              <a:rPr lang="en-GB" sz="1800" b="0" i="0" u="none" strike="noStrike" cap="none" dirty="0" err="1">
                <a:solidFill>
                  <a:srgbClr val="000000"/>
                </a:solidFill>
                <a:latin typeface="Arial"/>
                <a:ea typeface="Arial"/>
                <a:cs typeface="Arial"/>
                <a:sym typeface="Arial"/>
              </a:rPr>
              <a:t>gesichtet</a:t>
            </a:r>
            <a:r>
              <a:rPr lang="en-GB" sz="1800" b="0" i="0" u="none" strike="noStrike" cap="none" dirty="0">
                <a:solidFill>
                  <a:srgbClr val="000000"/>
                </a:solidFill>
                <a:latin typeface="Arial"/>
                <a:ea typeface="Arial"/>
                <a:cs typeface="Arial"/>
                <a:sym typeface="Arial"/>
              </a:rPr>
              <a:t> und </a:t>
            </a:r>
            <a:r>
              <a:rPr lang="en-GB" sz="1800" b="0" i="0" u="none" strike="noStrike" cap="none" dirty="0" err="1">
                <a:solidFill>
                  <a:srgbClr val="000000"/>
                </a:solidFill>
                <a:latin typeface="Arial"/>
                <a:ea typeface="Arial"/>
                <a:cs typeface="Arial"/>
                <a:sym typeface="Arial"/>
              </a:rPr>
              <a:t>geordnet</a:t>
            </a:r>
            <a:endParaRPr dirty="0"/>
          </a:p>
          <a:p>
            <a:pPr marL="228600" marR="0" lvl="0" indent="-228600" algn="l" rtl="0">
              <a:lnSpc>
                <a:spcPct val="120000"/>
              </a:lnSpc>
              <a:spcBef>
                <a:spcPts val="0"/>
              </a:spcBef>
              <a:spcAft>
                <a:spcPts val="0"/>
              </a:spcAft>
              <a:buClr>
                <a:srgbClr val="000000"/>
              </a:buClr>
              <a:buSzPts val="1800"/>
              <a:buFont typeface="Noto Sans Symbols"/>
              <a:buChar char="❑"/>
            </a:pPr>
            <a:r>
              <a:rPr lang="en-GB" sz="1800" b="0" i="0" u="none" strike="noStrike" cap="none" dirty="0">
                <a:solidFill>
                  <a:srgbClr val="000000"/>
                </a:solidFill>
                <a:latin typeface="Arial"/>
                <a:ea typeface="Arial"/>
                <a:cs typeface="Arial"/>
                <a:sym typeface="Arial"/>
              </a:rPr>
              <a:t>Alle Videos und </a:t>
            </a:r>
            <a:r>
              <a:rPr lang="en-GB" sz="1800" b="0" i="0" u="none" strike="noStrike" cap="none" dirty="0" err="1">
                <a:solidFill>
                  <a:srgbClr val="000000"/>
                </a:solidFill>
                <a:latin typeface="Arial"/>
                <a:ea typeface="Arial"/>
                <a:cs typeface="Arial"/>
                <a:sym typeface="Arial"/>
              </a:rPr>
              <a:t>Fotos</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sind</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ordentlich</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benannt</a:t>
            </a:r>
            <a:endParaRPr dirty="0"/>
          </a:p>
          <a:p>
            <a:pPr marL="228600" marR="0" lvl="0" indent="-228600" algn="l" rtl="0">
              <a:lnSpc>
                <a:spcPct val="120000"/>
              </a:lnSpc>
              <a:spcBef>
                <a:spcPts val="0"/>
              </a:spcBef>
              <a:spcAft>
                <a:spcPts val="0"/>
              </a:spcAft>
              <a:buClr>
                <a:srgbClr val="000000"/>
              </a:buClr>
              <a:buSzPts val="1800"/>
              <a:buFont typeface="Noto Sans Symbols"/>
              <a:buChar char="❑"/>
            </a:pPr>
            <a:r>
              <a:rPr lang="en-GB" sz="1800" b="0" i="0" u="none" strike="noStrike" cap="none" dirty="0" err="1">
                <a:solidFill>
                  <a:srgbClr val="000000"/>
                </a:solidFill>
                <a:latin typeface="Arial"/>
                <a:ea typeface="Arial"/>
                <a:cs typeface="Arial"/>
                <a:sym typeface="Arial"/>
              </a:rPr>
              <a:t>Ordnerstruktur</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ist</a:t>
            </a:r>
            <a:r>
              <a:rPr lang="en-GB" sz="1800" b="0" i="0" u="none" strike="noStrike" cap="none" dirty="0">
                <a:solidFill>
                  <a:srgbClr val="000000"/>
                </a:solidFill>
                <a:latin typeface="Arial"/>
                <a:ea typeface="Arial"/>
                <a:cs typeface="Arial"/>
                <a:sym typeface="Arial"/>
              </a:rPr>
              <a:t> </a:t>
            </a:r>
            <a:r>
              <a:rPr lang="en-GB" sz="1800" b="0" i="0" u="none" strike="noStrike" cap="none" dirty="0" err="1">
                <a:solidFill>
                  <a:srgbClr val="000000"/>
                </a:solidFill>
                <a:latin typeface="Arial"/>
                <a:ea typeface="Arial"/>
                <a:cs typeface="Arial"/>
                <a:sym typeface="Arial"/>
              </a:rPr>
              <a:t>nachvollziehbar</a:t>
            </a:r>
            <a:endParaRPr dirty="0"/>
          </a:p>
          <a:p>
            <a:pPr marL="228600" marR="0" lvl="0" indent="-228600" algn="l" rtl="0">
              <a:lnSpc>
                <a:spcPct val="120000"/>
              </a:lnSpc>
              <a:spcBef>
                <a:spcPts val="0"/>
              </a:spcBef>
              <a:spcAft>
                <a:spcPts val="0"/>
              </a:spcAft>
              <a:buClr>
                <a:srgbClr val="000000"/>
              </a:buClr>
              <a:buSzPts val="1800"/>
              <a:buFont typeface="Noto Sans Symbols"/>
              <a:buChar char="❑"/>
            </a:pPr>
            <a:r>
              <a:rPr lang="en-GB" sz="1800" b="0" i="0" u="none" strike="noStrike" cap="none" dirty="0" err="1">
                <a:solidFill>
                  <a:srgbClr val="000000"/>
                </a:solidFill>
                <a:latin typeface="Arial"/>
                <a:ea typeface="Arial"/>
                <a:cs typeface="Arial"/>
                <a:sym typeface="Arial"/>
              </a:rPr>
              <a:t>Gesamtes</a:t>
            </a:r>
            <a:r>
              <a:rPr lang="en-GB" sz="1800" b="0" i="0" u="none" strike="noStrike" cap="none" dirty="0">
                <a:solidFill>
                  <a:srgbClr val="000000"/>
                </a:solidFill>
                <a:latin typeface="Arial"/>
                <a:ea typeface="Arial"/>
                <a:cs typeface="Arial"/>
                <a:sym typeface="Arial"/>
              </a:rPr>
              <a:t> Team-Material </a:t>
            </a:r>
            <a:r>
              <a:rPr lang="en-GB" sz="1800" b="0" i="0" u="none" strike="noStrike" cap="none" dirty="0" err="1">
                <a:solidFill>
                  <a:srgbClr val="000000"/>
                </a:solidFill>
                <a:latin typeface="Arial"/>
                <a:ea typeface="Arial"/>
                <a:cs typeface="Arial"/>
                <a:sym typeface="Arial"/>
              </a:rPr>
              <a:t>ist</a:t>
            </a:r>
            <a:r>
              <a:rPr lang="en-GB" sz="1800" b="0" i="0" u="none" strike="noStrike" cap="none" dirty="0">
                <a:solidFill>
                  <a:srgbClr val="000000"/>
                </a:solidFill>
                <a:latin typeface="Arial"/>
                <a:ea typeface="Arial"/>
                <a:cs typeface="Arial"/>
                <a:sym typeface="Arial"/>
              </a:rPr>
              <a:t> </a:t>
            </a:r>
            <a:r>
              <a:rPr lang="en-GB" sz="1800" b="1" i="0" u="none" strike="noStrike" cap="none" dirty="0" err="1">
                <a:solidFill>
                  <a:srgbClr val="000000"/>
                </a:solidFill>
                <a:latin typeface="Arial"/>
                <a:ea typeface="Arial"/>
                <a:cs typeface="Arial"/>
                <a:sym typeface="Arial"/>
              </a:rPr>
              <a:t>nicht</a:t>
            </a:r>
            <a:r>
              <a:rPr lang="en-GB" sz="1800" b="1" i="0" u="none" strike="noStrike" cap="none" dirty="0">
                <a:solidFill>
                  <a:srgbClr val="000000"/>
                </a:solidFill>
                <a:latin typeface="Arial"/>
                <a:ea typeface="Arial"/>
                <a:cs typeface="Arial"/>
                <a:sym typeface="Arial"/>
              </a:rPr>
              <a:t> </a:t>
            </a:r>
            <a:r>
              <a:rPr lang="en-GB" sz="1800" b="1" i="0" u="none" strike="noStrike" cap="none" dirty="0" err="1">
                <a:solidFill>
                  <a:srgbClr val="000000"/>
                </a:solidFill>
                <a:latin typeface="Arial"/>
                <a:ea typeface="Arial"/>
                <a:cs typeface="Arial"/>
                <a:sym typeface="Arial"/>
              </a:rPr>
              <a:t>größer</a:t>
            </a:r>
            <a:r>
              <a:rPr lang="en-GB" sz="1800" b="1" i="0" u="none" strike="noStrike" cap="none" dirty="0">
                <a:solidFill>
                  <a:srgbClr val="000000"/>
                </a:solidFill>
                <a:latin typeface="Arial"/>
                <a:ea typeface="Arial"/>
                <a:cs typeface="Arial"/>
                <a:sym typeface="Arial"/>
              </a:rPr>
              <a:t> </a:t>
            </a:r>
            <a:r>
              <a:rPr lang="en-GB" sz="1800" b="1" i="0" u="none" strike="noStrike" cap="none" dirty="0" err="1">
                <a:solidFill>
                  <a:srgbClr val="000000"/>
                </a:solidFill>
                <a:latin typeface="Arial"/>
                <a:ea typeface="Arial"/>
                <a:cs typeface="Arial"/>
                <a:sym typeface="Arial"/>
              </a:rPr>
              <a:t>als</a:t>
            </a:r>
            <a:r>
              <a:rPr lang="en-GB" sz="1800" b="1" i="0" u="none" strike="noStrike" cap="none" dirty="0">
                <a:solidFill>
                  <a:srgbClr val="000000"/>
                </a:solidFill>
                <a:latin typeface="Arial"/>
                <a:ea typeface="Arial"/>
                <a:cs typeface="Arial"/>
                <a:sym typeface="Arial"/>
              </a:rPr>
              <a:t> 1 GB</a:t>
            </a:r>
            <a:endParaRPr sz="1800" dirty="0">
              <a:latin typeface="Montserrat"/>
              <a:ea typeface="Montserrat"/>
              <a:cs typeface="Montserrat"/>
              <a:sym typeface="Montserrat"/>
            </a:endParaRPr>
          </a:p>
          <a:p>
            <a:pPr marL="228600" marR="0" lvl="0" indent="-228600" algn="l" rtl="0">
              <a:lnSpc>
                <a:spcPct val="120000"/>
              </a:lnSpc>
              <a:spcBef>
                <a:spcPts val="0"/>
              </a:spcBef>
              <a:spcAft>
                <a:spcPts val="0"/>
              </a:spcAft>
              <a:buClr>
                <a:srgbClr val="000000"/>
              </a:buClr>
              <a:buSzPts val="1800"/>
              <a:buFont typeface="Noto Sans Symbols"/>
              <a:buChar char="❑"/>
            </a:pPr>
            <a:r>
              <a:rPr lang="en-GB" sz="1800" dirty="0">
                <a:solidFill>
                  <a:srgbClr val="222222"/>
                </a:solidFill>
                <a:highlight>
                  <a:srgbClr val="FFFFFF"/>
                </a:highlight>
              </a:rPr>
              <a:t>Follow-Up </a:t>
            </a:r>
            <a:r>
              <a:rPr lang="en-GB" sz="1800" dirty="0" err="1">
                <a:solidFill>
                  <a:srgbClr val="222222"/>
                </a:solidFill>
                <a:highlight>
                  <a:srgbClr val="FFFFFF"/>
                </a:highlight>
              </a:rPr>
              <a:t>Termin</a:t>
            </a:r>
            <a:r>
              <a:rPr lang="en-GB" sz="1800" dirty="0">
                <a:solidFill>
                  <a:srgbClr val="222222"/>
                </a:solidFill>
                <a:highlight>
                  <a:srgbClr val="FFFFFF"/>
                </a:highlight>
              </a:rPr>
              <a:t> </a:t>
            </a:r>
            <a:r>
              <a:rPr lang="en-GB" sz="1800" dirty="0" err="1">
                <a:solidFill>
                  <a:srgbClr val="222222"/>
                </a:solidFill>
                <a:highlight>
                  <a:srgbClr val="FFFFFF"/>
                </a:highlight>
              </a:rPr>
              <a:t>ist</a:t>
            </a:r>
            <a:r>
              <a:rPr lang="en-GB" sz="1800" dirty="0">
                <a:solidFill>
                  <a:srgbClr val="222222"/>
                </a:solidFill>
                <a:highlight>
                  <a:srgbClr val="FFFFFF"/>
                </a:highlight>
              </a:rPr>
              <a:t> der </a:t>
            </a:r>
            <a:r>
              <a:rPr lang="en-GB" sz="1800" b="1" dirty="0">
                <a:solidFill>
                  <a:srgbClr val="222222"/>
                </a:solidFill>
                <a:highlight>
                  <a:srgbClr val="FFFFFF"/>
                </a:highlight>
              </a:rPr>
              <a:t>10.4.</a:t>
            </a:r>
            <a:endParaRPr sz="1800" b="1" dirty="0">
              <a:solidFill>
                <a:srgbClr val="222222"/>
              </a:solidFill>
              <a:highlight>
                <a:srgbClr val="FFFFFF"/>
              </a:highlight>
            </a:endParaRPr>
          </a:p>
          <a:p>
            <a:pPr marL="228600" marR="0" lvl="0" indent="-228600" algn="l" rtl="0">
              <a:lnSpc>
                <a:spcPct val="120000"/>
              </a:lnSpc>
              <a:spcBef>
                <a:spcPts val="0"/>
              </a:spcBef>
              <a:spcAft>
                <a:spcPts val="0"/>
              </a:spcAft>
              <a:buClr>
                <a:srgbClr val="000000"/>
              </a:buClr>
              <a:buSzPts val="1800"/>
              <a:buFont typeface="Noto Sans Symbols"/>
              <a:buChar char="❑"/>
            </a:pPr>
            <a:r>
              <a:rPr lang="en-GB" sz="1800" dirty="0" err="1">
                <a:solidFill>
                  <a:srgbClr val="222222"/>
                </a:solidFill>
                <a:highlight>
                  <a:srgbClr val="FFFFFF"/>
                </a:highlight>
              </a:rPr>
              <a:t>Abgabetermin</a:t>
            </a:r>
            <a:r>
              <a:rPr lang="en-GB" sz="1800" dirty="0">
                <a:solidFill>
                  <a:srgbClr val="222222"/>
                </a:solidFill>
                <a:highlight>
                  <a:srgbClr val="FFFFFF"/>
                </a:highlight>
              </a:rPr>
              <a:t> </a:t>
            </a:r>
            <a:r>
              <a:rPr lang="en-GB" sz="1800" dirty="0" err="1">
                <a:solidFill>
                  <a:srgbClr val="222222"/>
                </a:solidFill>
                <a:highlight>
                  <a:srgbClr val="FFFFFF"/>
                </a:highlight>
              </a:rPr>
              <a:t>ist</a:t>
            </a:r>
            <a:r>
              <a:rPr lang="en-GB" sz="1800" dirty="0">
                <a:solidFill>
                  <a:srgbClr val="222222"/>
                </a:solidFill>
                <a:highlight>
                  <a:srgbClr val="FFFFFF"/>
                </a:highlight>
              </a:rPr>
              <a:t> der </a:t>
            </a:r>
            <a:r>
              <a:rPr lang="en-GB" sz="1800" b="1" dirty="0">
                <a:solidFill>
                  <a:srgbClr val="222222"/>
                </a:solidFill>
                <a:highlight>
                  <a:srgbClr val="FFFFFF"/>
                </a:highlight>
              </a:rPr>
              <a:t>15.4.</a:t>
            </a:r>
            <a:endParaRPr sz="1800" b="1" dirty="0">
              <a:solidFill>
                <a:srgbClr val="222222"/>
              </a:solidFill>
              <a:highlight>
                <a:srgbClr val="FFFFFF"/>
              </a:highlight>
            </a:endParaRPr>
          </a:p>
          <a:p>
            <a:pPr marL="228600" marR="0" lvl="0" indent="-228600" algn="l" rtl="0">
              <a:lnSpc>
                <a:spcPct val="120000"/>
              </a:lnSpc>
              <a:spcBef>
                <a:spcPts val="0"/>
              </a:spcBef>
              <a:spcAft>
                <a:spcPts val="0"/>
              </a:spcAft>
              <a:buClr>
                <a:srgbClr val="000000"/>
              </a:buClr>
              <a:buSzPts val="1800"/>
              <a:buFont typeface="Noto Sans Symbols"/>
              <a:buChar char="❑"/>
            </a:pPr>
            <a:r>
              <a:rPr lang="en-GB" sz="1800" dirty="0">
                <a:solidFill>
                  <a:schemeClr val="dk1"/>
                </a:solidFill>
              </a:rPr>
              <a:t>Link:</a:t>
            </a:r>
            <a:r>
              <a:rPr lang="en-GB" sz="1800" dirty="0">
                <a:solidFill>
                  <a:schemeClr val="dk1"/>
                </a:solidFill>
                <a:uFill>
                  <a:noFill/>
                </a:uFill>
                <a:hlinkClick r:id="rId3">
                  <a:extLst>
                    <a:ext uri="{A12FA001-AC4F-418D-AE19-62706E023703}">
                      <ahyp:hlinkClr xmlns:ahyp="http://schemas.microsoft.com/office/drawing/2018/hyperlinkcolor" val="tx"/>
                    </a:ext>
                  </a:extLst>
                </a:hlinkClick>
              </a:rPr>
              <a:t> </a:t>
            </a:r>
            <a:r>
              <a:rPr lang="en-GB" sz="1800" u="sng" dirty="0">
                <a:solidFill>
                  <a:schemeClr val="hlink"/>
                </a:solidFill>
                <a:highlight>
                  <a:srgbClr val="FFFFFF"/>
                </a:highlight>
                <a:hlinkClick r:id="rId3"/>
              </a:rPr>
              <a:t>https://machmit.jugendinnovativ.at/#/login</a:t>
            </a:r>
            <a:endParaRPr sz="1800" u="sng" dirty="0">
              <a:solidFill>
                <a:schemeClr val="hlink"/>
              </a:solidFill>
              <a:highlight>
                <a:srgbClr val="FFFFFF"/>
              </a:highlight>
            </a:endParaRPr>
          </a:p>
          <a:p>
            <a:pPr marL="457200" marR="0" lvl="0" indent="0" algn="l" rtl="0">
              <a:lnSpc>
                <a:spcPct val="120000"/>
              </a:lnSpc>
              <a:spcBef>
                <a:spcPts val="0"/>
              </a:spcBef>
              <a:spcAft>
                <a:spcPts val="0"/>
              </a:spcAft>
              <a:buNone/>
            </a:pPr>
            <a:endParaRPr sz="1800" dirty="0"/>
          </a:p>
        </p:txBody>
      </p:sp>
      <p:sp>
        <p:nvSpPr>
          <p:cNvPr id="806" name="Google Shape;806;p89"/>
          <p:cNvSpPr txBox="1"/>
          <p:nvPr/>
        </p:nvSpPr>
        <p:spPr>
          <a:xfrm>
            <a:off x="9169400" y="637516"/>
            <a:ext cx="2559395" cy="63248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600"/>
              <a:buFont typeface="Arial"/>
              <a:buNone/>
            </a:pPr>
            <a:endParaRPr sz="1600" b="0" i="0" u="none" strike="noStrike" cap="none">
              <a:solidFill>
                <a:schemeClr val="accent5"/>
              </a:solidFill>
              <a:latin typeface="Helvetica Neue"/>
              <a:ea typeface="Helvetica Neue"/>
              <a:cs typeface="Helvetica Neue"/>
              <a:sym typeface="Helvetica Neue"/>
            </a:endParaRPr>
          </a:p>
          <a:p>
            <a:pPr marL="0" marR="0" lvl="0" indent="0" algn="l" rtl="0">
              <a:lnSpc>
                <a:spcPct val="120000"/>
              </a:lnSpc>
              <a:spcBef>
                <a:spcPts val="1000"/>
              </a:spcBef>
              <a:spcAft>
                <a:spcPts val="0"/>
              </a:spcAft>
              <a:buClr>
                <a:schemeClr val="accent3"/>
              </a:buClr>
              <a:buSzPts val="1600"/>
              <a:buFont typeface="Arial"/>
              <a:buNone/>
            </a:pPr>
            <a:br>
              <a:rPr lang="en-GB" sz="1600" b="0" i="0" u="none" strike="noStrike" cap="none">
                <a:solidFill>
                  <a:schemeClr val="accent3"/>
                </a:solidFill>
                <a:latin typeface="Helvetica Neue"/>
                <a:ea typeface="Helvetica Neue"/>
                <a:cs typeface="Helvetica Neue"/>
                <a:sym typeface="Helvetica Neue"/>
              </a:rPr>
            </a:br>
            <a:endParaRPr sz="1600" b="0" i="0" u="none" strike="noStrike" cap="none">
              <a:solidFill>
                <a:schemeClr val="accent3"/>
              </a:solidFill>
              <a:latin typeface="Helvetica Neue"/>
              <a:ea typeface="Helvetica Neue"/>
              <a:cs typeface="Helvetica Neue"/>
              <a:sym typeface="Helvetica Neue"/>
            </a:endParaRPr>
          </a:p>
        </p:txBody>
      </p:sp>
      <p:sp>
        <p:nvSpPr>
          <p:cNvPr id="807" name="Google Shape;807;p89"/>
          <p:cNvSpPr/>
          <p:nvPr/>
        </p:nvSpPr>
        <p:spPr>
          <a:xfrm>
            <a:off x="8832851" y="2728594"/>
            <a:ext cx="2298600" cy="7746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b="1" i="0" u="sng" strike="noStrike" cap="none">
                <a:solidFill>
                  <a:schemeClr val="hlink"/>
                </a:solidFill>
                <a:latin typeface="Helvetica Neue"/>
                <a:ea typeface="Helvetica Neue"/>
                <a:cs typeface="Helvetica Neue"/>
                <a:sym typeface="Helvetica Neue"/>
                <a:hlinkClick r:id="rId4"/>
              </a:rPr>
              <a:t>SUBMIT VIDlEOS </a:t>
            </a:r>
            <a:endParaRPr/>
          </a:p>
          <a:p>
            <a:pPr marL="0" marR="0" lvl="0" indent="0" algn="ctr" rtl="0">
              <a:spcBef>
                <a:spcPts val="0"/>
              </a:spcBef>
              <a:spcAft>
                <a:spcPts val="0"/>
              </a:spcAft>
              <a:buNone/>
            </a:pPr>
            <a:r>
              <a:rPr lang="en-GB" sz="1800" b="1" i="0" u="sng" strike="noStrike" cap="none">
                <a:solidFill>
                  <a:schemeClr val="hlink"/>
                </a:solidFill>
                <a:latin typeface="Helvetica Neue"/>
                <a:ea typeface="Helvetica Neue"/>
                <a:cs typeface="Helvetica Neue"/>
                <a:sym typeface="Helvetica Neue"/>
                <a:hlinkClick r:id="rId4"/>
              </a:rPr>
              <a:t>HERE</a:t>
            </a:r>
            <a:endParaRPr sz="1800" b="1" i="0" u="none" strike="noStrike" cap="none">
              <a:solidFill>
                <a:schemeClr val="lt1"/>
              </a:solidFill>
              <a:latin typeface="Helvetica Neue"/>
              <a:ea typeface="Helvetica Neue"/>
              <a:cs typeface="Helvetica Neue"/>
              <a:sym typeface="Helvetica Neue"/>
            </a:endParaRPr>
          </a:p>
        </p:txBody>
      </p:sp>
      <p:cxnSp>
        <p:nvCxnSpPr>
          <p:cNvPr id="808" name="Google Shape;808;p89"/>
          <p:cNvCxnSpPr/>
          <p:nvPr/>
        </p:nvCxnSpPr>
        <p:spPr>
          <a:xfrm>
            <a:off x="7822150" y="0"/>
            <a:ext cx="0" cy="6231900"/>
          </a:xfrm>
          <a:prstGeom prst="straightConnector1">
            <a:avLst/>
          </a:prstGeom>
          <a:noFill/>
          <a:ln w="127000" cap="flat" cmpd="sng">
            <a:solidFill>
              <a:schemeClr val="accent5"/>
            </a:solidFill>
            <a:prstDash val="solid"/>
            <a:miter lim="800000"/>
            <a:headEnd type="none" w="sm" len="sm"/>
            <a:tailEnd type="none" w="sm" len="sm"/>
          </a:ln>
        </p:spPr>
      </p:cxnSp>
      <p:sp>
        <p:nvSpPr>
          <p:cNvPr id="809" name="Google Shape;809;p8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45CEC5"/>
                </a:solidFill>
              </a:rPr>
              <a:t>4/4/24</a:t>
            </a:r>
            <a:endParaRPr>
              <a:solidFill>
                <a:srgbClr val="45CEC5"/>
              </a:solidFill>
            </a:endParaRPr>
          </a:p>
        </p:txBody>
      </p:sp>
      <p:sp>
        <p:nvSpPr>
          <p:cNvPr id="810" name="Google Shape;810;p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45CEC5"/>
                </a:solidFill>
              </a:rPr>
              <a:t>Jugend Innovativ Video Workshop</a:t>
            </a:r>
            <a:endParaRPr>
              <a:solidFill>
                <a:srgbClr val="45CEC5"/>
              </a:solidFill>
            </a:endParaRPr>
          </a:p>
        </p:txBody>
      </p:sp>
      <p:sp>
        <p:nvSpPr>
          <p:cNvPr id="811" name="Google Shape;811;p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45CEC5"/>
                </a:solidFill>
              </a:rPr>
              <a:t>39</a:t>
            </a:fld>
            <a:endParaRPr>
              <a:solidFill>
                <a:srgbClr val="45CEC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54" descr="Shape, square&#10;&#10;Description automatically generated"/>
          <p:cNvPicPr preferRelativeResize="0">
            <a:picLocks noGrp="1"/>
          </p:cNvPicPr>
          <p:nvPr>
            <p:ph type="pic" idx="2"/>
          </p:nvPr>
        </p:nvPicPr>
        <p:blipFill rotWithShape="1">
          <a:blip r:embed="rId3">
            <a:alphaModFix/>
          </a:blip>
          <a:srcRect l="2387" r="2386"/>
          <a:stretch/>
        </p:blipFill>
        <p:spPr>
          <a:xfrm>
            <a:off x="6290838" y="116822"/>
            <a:ext cx="5804333" cy="6116400"/>
          </a:xfrm>
          <a:prstGeom prst="rect">
            <a:avLst/>
          </a:prstGeom>
          <a:noFill/>
          <a:ln>
            <a:noFill/>
          </a:ln>
        </p:spPr>
      </p:pic>
      <p:sp>
        <p:nvSpPr>
          <p:cNvPr id="396" name="Google Shape;396;p54"/>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AGENDA 4. APRIL</a:t>
            </a:r>
            <a:endParaRPr sz="2400">
              <a:solidFill>
                <a:schemeClr val="accent1"/>
              </a:solidFill>
            </a:endParaRPr>
          </a:p>
        </p:txBody>
      </p:sp>
      <p:sp>
        <p:nvSpPr>
          <p:cNvPr id="397" name="Google Shape;397;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398" name="Google Shape;39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4</a:t>
            </a:fld>
            <a:endParaRPr>
              <a:solidFill>
                <a:schemeClr val="accent1"/>
              </a:solidFill>
            </a:endParaRPr>
          </a:p>
        </p:txBody>
      </p:sp>
      <p:sp>
        <p:nvSpPr>
          <p:cNvPr id="399" name="Google Shape;399;p54"/>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
        <p:nvSpPr>
          <p:cNvPr id="400" name="Google Shape;400;p54"/>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15:00 - 15:10 	Hello! ☀️</a:t>
            </a:r>
            <a:endParaRPr/>
          </a:p>
          <a:p>
            <a:pPr marL="0" lvl="0" indent="0" algn="l" rtl="0">
              <a:lnSpc>
                <a:spcPct val="120000"/>
              </a:lnSpc>
              <a:spcBef>
                <a:spcPts val="1000"/>
              </a:spcBef>
              <a:spcAft>
                <a:spcPts val="0"/>
              </a:spcAft>
              <a:buClr>
                <a:srgbClr val="000000"/>
              </a:buClr>
              <a:buSzPts val="1800"/>
              <a:buNone/>
            </a:pPr>
            <a:r>
              <a:rPr lang="en-GB" sz="1800" b="0" i="0" u="none" strike="noStrike">
                <a:solidFill>
                  <a:srgbClr val="000000"/>
                </a:solidFill>
                <a:latin typeface="Arial"/>
                <a:ea typeface="Arial"/>
                <a:cs typeface="Arial"/>
                <a:sym typeface="Arial"/>
              </a:rPr>
              <a:t>15:10 - 16:30 </a:t>
            </a:r>
            <a:r>
              <a:rPr lang="en-GB" sz="1800">
                <a:solidFill>
                  <a:srgbClr val="000000"/>
                </a:solidFill>
                <a:latin typeface="Arial"/>
                <a:ea typeface="Arial"/>
                <a:cs typeface="Arial"/>
                <a:sym typeface="Arial"/>
              </a:rPr>
              <a:t>	</a:t>
            </a:r>
            <a:r>
              <a:rPr lang="en-GB" sz="1800" b="0" i="0" u="none" strike="noStrike">
                <a:solidFill>
                  <a:srgbClr val="000000"/>
                </a:solidFill>
                <a:latin typeface="Arial"/>
                <a:ea typeface="Arial"/>
                <a:cs typeface="Arial"/>
                <a:sym typeface="Arial"/>
              </a:rPr>
              <a:t>Technische Tipps &amp; Tricks, </a:t>
            </a:r>
            <a:br>
              <a:rPr lang="en-GB" sz="1800" b="0" i="0" u="none" strike="noStrike">
                <a:solidFill>
                  <a:srgbClr val="000000"/>
                </a:solidFill>
                <a:latin typeface="Arial"/>
                <a:ea typeface="Arial"/>
                <a:cs typeface="Arial"/>
                <a:sym typeface="Arial"/>
              </a:rPr>
            </a:br>
            <a:r>
              <a:rPr lang="en-GB" sz="1800" b="0" i="0" u="none" strike="noStrike">
                <a:solidFill>
                  <a:srgbClr val="000000"/>
                </a:solidFill>
                <a:latin typeface="Arial"/>
                <a:ea typeface="Arial"/>
                <a:cs typeface="Arial"/>
                <a:sym typeface="Arial"/>
              </a:rPr>
              <a:t>				Briefing für Projektvideos 💥</a:t>
            </a:r>
            <a:endParaRPr/>
          </a:p>
          <a:p>
            <a:pPr marL="0" lvl="0" indent="0" algn="l" rtl="0">
              <a:lnSpc>
                <a:spcPct val="120000"/>
              </a:lnSpc>
              <a:spcBef>
                <a:spcPts val="1000"/>
              </a:spcBef>
              <a:spcAft>
                <a:spcPts val="0"/>
              </a:spcAft>
              <a:buClr>
                <a:srgbClr val="000000"/>
              </a:buClr>
              <a:buSzPts val="1800"/>
              <a:buNone/>
            </a:pPr>
            <a:r>
              <a:rPr lang="en-GB" sz="1800" b="0" i="0" u="none" strike="noStrike">
                <a:solidFill>
                  <a:srgbClr val="000000"/>
                </a:solidFill>
                <a:latin typeface="Arial"/>
                <a:ea typeface="Arial"/>
                <a:cs typeface="Arial"/>
                <a:sym typeface="Arial"/>
              </a:rPr>
              <a:t>16:30 - 17:00 	Fragen und next Steps 👋🏾</a:t>
            </a:r>
            <a:endParaRPr/>
          </a:p>
          <a:p>
            <a:pPr marL="0" lvl="0" indent="0" algn="l" rtl="0">
              <a:lnSpc>
                <a:spcPct val="120000"/>
              </a:lnSpc>
              <a:spcBef>
                <a:spcPts val="1000"/>
              </a:spcBef>
              <a:spcAft>
                <a:spcPts val="0"/>
              </a:spcAft>
              <a:buClr>
                <a:schemeClr val="dk1"/>
              </a:buClr>
              <a:buSzPts val="2000"/>
              <a:buNone/>
            </a:pPr>
            <a:endParaRPr sz="2000" b="0"/>
          </a:p>
          <a:p>
            <a:pPr marL="0" lvl="0" indent="0" algn="l" rtl="0">
              <a:lnSpc>
                <a:spcPct val="120000"/>
              </a:lnSpc>
              <a:spcBef>
                <a:spcPts val="1000"/>
              </a:spcBef>
              <a:spcAft>
                <a:spcPts val="0"/>
              </a:spcAft>
              <a:buClr>
                <a:schemeClr val="dk1"/>
              </a:buClr>
              <a:buSzPts val="2000"/>
              <a:buNone/>
            </a:pPr>
            <a:br>
              <a:rPr lang="en-GB" sz="2000"/>
            </a:br>
            <a:endParaRPr sz="1800" b="0" i="0" u="none" strike="noStrike">
              <a:solidFill>
                <a:srgbClr val="000000"/>
              </a:solidFill>
              <a:latin typeface="Arial"/>
              <a:ea typeface="Arial"/>
              <a:cs typeface="Arial"/>
              <a:sym typeface="Arial"/>
            </a:endParaRPr>
          </a:p>
          <a:p>
            <a:pPr marL="0" lvl="0" indent="0" algn="l" rtl="0">
              <a:lnSpc>
                <a:spcPct val="120000"/>
              </a:lnSpc>
              <a:spcBef>
                <a:spcPts val="1000"/>
              </a:spcBef>
              <a:spcAft>
                <a:spcPts val="0"/>
              </a:spcAft>
              <a:buClr>
                <a:schemeClr val="dk1"/>
              </a:buClr>
              <a:buSzPts val="16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0"/>
          <p:cNvSpPr txBox="1"/>
          <p:nvPr/>
        </p:nvSpPr>
        <p:spPr>
          <a:xfrm>
            <a:off x="569573" y="413762"/>
            <a:ext cx="5229978" cy="10683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5"/>
              </a:buClr>
              <a:buSzPts val="2400"/>
              <a:buFont typeface="Arial"/>
              <a:buNone/>
            </a:pPr>
            <a:r>
              <a:rPr lang="en-GB" sz="2400" b="1" i="0" u="none" strike="noStrike" cap="none">
                <a:solidFill>
                  <a:schemeClr val="accent5"/>
                </a:solidFill>
                <a:latin typeface="Arial"/>
                <a:ea typeface="Arial"/>
                <a:cs typeface="Arial"/>
                <a:sym typeface="Arial"/>
              </a:rPr>
              <a:t>WORKSHOP HOSTS</a:t>
            </a:r>
            <a:endParaRPr sz="2400" b="1" i="0" u="none" strike="noStrike" cap="none">
              <a:solidFill>
                <a:schemeClr val="accent5"/>
              </a:solidFill>
              <a:latin typeface="Arial"/>
              <a:ea typeface="Arial"/>
              <a:cs typeface="Arial"/>
              <a:sym typeface="Arial"/>
            </a:endParaRPr>
          </a:p>
        </p:txBody>
      </p:sp>
      <p:sp>
        <p:nvSpPr>
          <p:cNvPr id="817" name="Google Shape;817;p90"/>
          <p:cNvSpPr txBox="1"/>
          <p:nvPr/>
        </p:nvSpPr>
        <p:spPr>
          <a:xfrm>
            <a:off x="569576" y="1482150"/>
            <a:ext cx="7431424" cy="405530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5"/>
              </a:buClr>
              <a:buSzPts val="1800"/>
              <a:buFont typeface="Arial"/>
              <a:buNone/>
            </a:pPr>
            <a:r>
              <a:rPr lang="en-GB" sz="1800" b="1" i="0" u="none" strike="noStrike" cap="none">
                <a:solidFill>
                  <a:schemeClr val="accent5"/>
                </a:solidFill>
                <a:latin typeface="Arial"/>
                <a:ea typeface="Arial"/>
                <a:cs typeface="Arial"/>
                <a:sym typeface="Arial"/>
              </a:rPr>
              <a:t>BTTR</a:t>
            </a:r>
            <a:endParaRPr sz="1600" b="0" i="0" u="none" strike="noStrike" cap="none">
              <a:solidFill>
                <a:schemeClr val="accent5"/>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1800"/>
              <a:buFont typeface="Arial"/>
              <a:buNone/>
            </a:pPr>
            <a:r>
              <a:rPr lang="en-GB" sz="1800"/>
              <a:t>Kai Wichmann ist Gründer und Geschäftsführer der Kreativagentur </a:t>
            </a:r>
            <a:r>
              <a:rPr lang="en-GB" sz="1800" b="0" i="0" u="none" strike="noStrike" cap="none">
                <a:solidFill>
                  <a:srgbClr val="000000"/>
                </a:solidFill>
                <a:latin typeface="Arial"/>
                <a:ea typeface="Arial"/>
                <a:cs typeface="Arial"/>
                <a:sym typeface="Arial"/>
              </a:rPr>
              <a:t>BTTR mit Büros in Berlin und Wien.</a:t>
            </a:r>
            <a:r>
              <a:rPr lang="en-GB" sz="1800"/>
              <a:t> Das Team e</a:t>
            </a:r>
            <a:r>
              <a:rPr lang="en-GB" sz="1800" b="0" i="0" u="none" strike="noStrike" cap="none">
                <a:solidFill>
                  <a:srgbClr val="000000"/>
                </a:solidFill>
                <a:latin typeface="Arial"/>
                <a:ea typeface="Arial"/>
                <a:cs typeface="Arial"/>
                <a:sym typeface="Arial"/>
              </a:rPr>
              <a:t>ntwickelt Marken, Content und Kampagnen</a:t>
            </a:r>
            <a:r>
              <a:rPr lang="en-GB" sz="1800"/>
              <a:t> für Kunden wie AstraZeneca, der Stadt Wien, Bumble und GetYourGuide. </a:t>
            </a:r>
            <a:endParaRPr sz="1800"/>
          </a:p>
          <a:p>
            <a:pPr marL="0" marR="0" lvl="0" indent="0" algn="l" rtl="0">
              <a:lnSpc>
                <a:spcPct val="120000"/>
              </a:lnSpc>
              <a:spcBef>
                <a:spcPts val="0"/>
              </a:spcBef>
              <a:spcAft>
                <a:spcPts val="0"/>
              </a:spcAft>
              <a:buClr>
                <a:srgbClr val="000000"/>
              </a:buClr>
              <a:buSzPts val="1800"/>
              <a:buFont typeface="Arial"/>
              <a:buNone/>
            </a:pPr>
            <a:endParaRPr sz="1800"/>
          </a:p>
          <a:p>
            <a:pPr marL="0" marR="0" lvl="0" indent="0" algn="l" rtl="0">
              <a:lnSpc>
                <a:spcPct val="120000"/>
              </a:lnSpc>
              <a:spcBef>
                <a:spcPts val="0"/>
              </a:spcBef>
              <a:spcAft>
                <a:spcPts val="0"/>
              </a:spcAft>
              <a:buClr>
                <a:srgbClr val="000000"/>
              </a:buClr>
              <a:buSzPts val="1800"/>
              <a:buFont typeface="Arial"/>
              <a:buNone/>
            </a:pPr>
            <a:r>
              <a:rPr lang="en-GB"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https://www.bttr.agency</a:t>
            </a: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20000"/>
              </a:lnSpc>
              <a:spcBef>
                <a:spcPts val="1000"/>
              </a:spcBef>
              <a:spcAft>
                <a:spcPts val="0"/>
              </a:spcAft>
              <a:buClr>
                <a:schemeClr val="dk1"/>
              </a:buClr>
              <a:buSzPts val="1600"/>
              <a:buFont typeface="Arial"/>
              <a:buNone/>
            </a:pPr>
            <a:br>
              <a:rPr lang="en-GB" sz="1600" b="0" i="0" u="none" strike="noStrike" cap="none">
                <a:solidFill>
                  <a:schemeClr val="dk1"/>
                </a:solidFill>
                <a:latin typeface="Helvetica Neue"/>
                <a:ea typeface="Helvetica Neue"/>
                <a:cs typeface="Helvetica Neue"/>
                <a:sym typeface="Helvetica Neue"/>
              </a:rPr>
            </a:br>
            <a:endParaRPr sz="1800" b="0" i="0" u="none" strike="noStrike" cap="none">
              <a:solidFill>
                <a:srgbClr val="000000"/>
              </a:solidFill>
              <a:latin typeface="Libre Franklin"/>
              <a:ea typeface="Libre Franklin"/>
              <a:cs typeface="Libre Franklin"/>
              <a:sym typeface="Libre Franklin"/>
            </a:endParaRPr>
          </a:p>
        </p:txBody>
      </p:sp>
      <p:sp>
        <p:nvSpPr>
          <p:cNvPr id="818" name="Google Shape;818;p90"/>
          <p:cNvSpPr txBox="1"/>
          <p:nvPr/>
        </p:nvSpPr>
        <p:spPr>
          <a:xfrm>
            <a:off x="9169400" y="4072941"/>
            <a:ext cx="2559300" cy="632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5"/>
              </a:buClr>
              <a:buSzPts val="1800"/>
              <a:buFont typeface="Arial"/>
              <a:buNone/>
            </a:pPr>
            <a:r>
              <a:rPr lang="en-GB" sz="1800" b="1" i="0" u="none" strike="noStrike" cap="none">
                <a:solidFill>
                  <a:schemeClr val="accent5"/>
                </a:solidFill>
                <a:latin typeface="Arial"/>
                <a:ea typeface="Arial"/>
                <a:cs typeface="Arial"/>
                <a:sym typeface="Arial"/>
              </a:rPr>
              <a:t>FRAGEN?</a:t>
            </a:r>
            <a:endParaRPr sz="1600" b="0" i="0" u="none" strike="noStrike" cap="none">
              <a:solidFill>
                <a:schemeClr val="accent3"/>
              </a:solidFill>
              <a:latin typeface="Helvetica Neue"/>
              <a:ea typeface="Helvetica Neue"/>
              <a:cs typeface="Helvetica Neue"/>
              <a:sym typeface="Helvetica Neue"/>
            </a:endParaRPr>
          </a:p>
        </p:txBody>
      </p:sp>
      <p:cxnSp>
        <p:nvCxnSpPr>
          <p:cNvPr id="819" name="Google Shape;819;p90"/>
          <p:cNvCxnSpPr/>
          <p:nvPr/>
        </p:nvCxnSpPr>
        <p:spPr>
          <a:xfrm>
            <a:off x="8801100" y="0"/>
            <a:ext cx="0" cy="6231988"/>
          </a:xfrm>
          <a:prstGeom prst="straightConnector1">
            <a:avLst/>
          </a:prstGeom>
          <a:noFill/>
          <a:ln w="127000" cap="flat" cmpd="sng">
            <a:solidFill>
              <a:schemeClr val="accent5"/>
            </a:solidFill>
            <a:prstDash val="solid"/>
            <a:miter lim="800000"/>
            <a:headEnd type="none" w="sm" len="sm"/>
            <a:tailEnd type="none" w="sm" len="sm"/>
          </a:ln>
        </p:spPr>
      </p:cxnSp>
      <p:sp>
        <p:nvSpPr>
          <p:cNvPr id="820" name="Google Shape;820;p90"/>
          <p:cNvSpPr txBox="1"/>
          <p:nvPr/>
        </p:nvSpPr>
        <p:spPr>
          <a:xfrm>
            <a:off x="9258300" y="4561197"/>
            <a:ext cx="2470500" cy="11505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Ask Kai:</a:t>
            </a:r>
            <a:br>
              <a:rPr lang="en-GB" sz="1800" b="0" i="0" u="none" strike="noStrike" cap="none">
                <a:solidFill>
                  <a:srgbClr val="000000"/>
                </a:solidFill>
                <a:latin typeface="Arial"/>
                <a:ea typeface="Arial"/>
                <a:cs typeface="Arial"/>
                <a:sym typeface="Arial"/>
              </a:rPr>
            </a:br>
            <a:r>
              <a:rPr lang="en-GB" sz="1800" b="0" i="0" u="sng" strike="noStrike" cap="none">
                <a:solidFill>
                  <a:srgbClr val="000000"/>
                </a:solidFill>
                <a:latin typeface="Arial"/>
                <a:ea typeface="Arial"/>
                <a:cs typeface="Arial"/>
                <a:sym typeface="Arial"/>
              </a:rPr>
              <a:t>kai@bttr.agency</a:t>
            </a:r>
            <a:br>
              <a:rPr lang="en-GB" sz="1800" b="0" i="0" u="sng" strike="noStrike" cap="none">
                <a:solidFill>
                  <a:srgbClr val="000000"/>
                </a:solidFill>
                <a:latin typeface="Arial"/>
                <a:ea typeface="Arial"/>
                <a:cs typeface="Arial"/>
                <a:sym typeface="Arial"/>
              </a:rPr>
            </a:br>
            <a:endParaRPr sz="1600" b="0" i="0" u="none" strike="noStrike" cap="none">
              <a:solidFill>
                <a:schemeClr val="accent3"/>
              </a:solidFill>
              <a:latin typeface="Helvetica Neue"/>
              <a:ea typeface="Helvetica Neue"/>
              <a:cs typeface="Helvetica Neue"/>
              <a:sym typeface="Helvetica Neue"/>
            </a:endParaRPr>
          </a:p>
        </p:txBody>
      </p:sp>
      <p:sp>
        <p:nvSpPr>
          <p:cNvPr id="821" name="Google Shape;821;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rgbClr val="45CEC5"/>
                </a:solidFill>
              </a:rPr>
              <a:t>4/4/24</a:t>
            </a:r>
            <a:endParaRPr>
              <a:solidFill>
                <a:srgbClr val="45CEC5"/>
              </a:solidFill>
            </a:endParaRPr>
          </a:p>
        </p:txBody>
      </p:sp>
      <p:sp>
        <p:nvSpPr>
          <p:cNvPr id="822" name="Google Shape;822;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rgbClr val="45CEC5"/>
                </a:solidFill>
              </a:rPr>
              <a:t>Jugend Innovativ Video Workshop</a:t>
            </a:r>
            <a:endParaRPr>
              <a:solidFill>
                <a:srgbClr val="45CEC5"/>
              </a:solidFill>
            </a:endParaRPr>
          </a:p>
        </p:txBody>
      </p:sp>
      <p:sp>
        <p:nvSpPr>
          <p:cNvPr id="823" name="Google Shape;823;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rgbClr val="45CEC5"/>
                </a:solidFill>
              </a:rPr>
              <a:t>40</a:t>
            </a:fld>
            <a:endParaRPr>
              <a:solidFill>
                <a:srgbClr val="45CEC5"/>
              </a:solidFill>
            </a:endParaRPr>
          </a:p>
        </p:txBody>
      </p:sp>
      <p:pic>
        <p:nvPicPr>
          <p:cNvPr id="824" name="Google Shape;824;p90"/>
          <p:cNvPicPr preferRelativeResize="0"/>
          <p:nvPr/>
        </p:nvPicPr>
        <p:blipFill rotWithShape="1">
          <a:blip r:embed="rId4">
            <a:alphaModFix/>
          </a:blip>
          <a:srcRect t="2543" b="2543"/>
          <a:stretch/>
        </p:blipFill>
        <p:spPr>
          <a:xfrm>
            <a:off x="9258298" y="774325"/>
            <a:ext cx="2470502" cy="31264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1"/>
          <p:cNvSpPr txBox="1">
            <a:spLocks noGrp="1"/>
          </p:cNvSpPr>
          <p:nvPr>
            <p:ph type="title"/>
          </p:nvPr>
        </p:nvSpPr>
        <p:spPr>
          <a:xfrm>
            <a:off x="768247" y="2026170"/>
            <a:ext cx="7107836" cy="2805659"/>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2"/>
              </a:buClr>
              <a:buSzPts val="6000"/>
              <a:buFont typeface="Helvetica Neue"/>
              <a:buNone/>
            </a:pPr>
            <a:r>
              <a:rPr lang="en-GB"/>
              <a:t>DANKE!</a:t>
            </a:r>
            <a:endParaRPr/>
          </a:p>
        </p:txBody>
      </p:sp>
      <p:sp>
        <p:nvSpPr>
          <p:cNvPr id="831" name="Google Shape;831;p91"/>
          <p:cNvSpPr txBox="1"/>
          <p:nvPr/>
        </p:nvSpPr>
        <p:spPr>
          <a:xfrm>
            <a:off x="7869836" y="2026170"/>
            <a:ext cx="3560100" cy="2805600"/>
          </a:xfrm>
          <a:prstGeom prst="rect">
            <a:avLst/>
          </a:prstGeom>
          <a:noFill/>
          <a:ln w="127000" cap="sq" cmpd="sng">
            <a:solidFill>
              <a:schemeClr val="accent2"/>
            </a:solidFill>
            <a:prstDash val="solid"/>
            <a:miter lim="800000"/>
            <a:headEnd type="none" w="sm" len="sm"/>
            <a:tailEnd type="none" w="sm" len="sm"/>
          </a:ln>
        </p:spPr>
        <p:txBody>
          <a:bodyPr spcFirstLastPara="1" wrap="square" lIns="503975" tIns="45700" rIns="91425" bIns="45700" anchor="b" anchorCtr="0">
            <a:normAutofit/>
          </a:bodyPr>
          <a:lstStyle/>
          <a:p>
            <a:pPr marL="0" marR="0" lvl="0" indent="0" algn="l" rtl="0">
              <a:lnSpc>
                <a:spcPct val="90000"/>
              </a:lnSpc>
              <a:spcBef>
                <a:spcPts val="0"/>
              </a:spcBef>
              <a:spcAft>
                <a:spcPts val="0"/>
              </a:spcAft>
              <a:buClr>
                <a:schemeClr val="accent2"/>
              </a:buClr>
              <a:buSzPts val="13800"/>
              <a:buFont typeface="Helvetica Neue"/>
              <a:buNone/>
            </a:pPr>
            <a:endParaRPr sz="13800" b="1" i="0" u="none" strike="noStrike" cap="none">
              <a:solidFill>
                <a:schemeClr val="accent2"/>
              </a:solidFill>
              <a:latin typeface="Helvetica Neue"/>
              <a:ea typeface="Helvetica Neue"/>
              <a:cs typeface="Helvetica Neue"/>
              <a:sym typeface="Helvetica Neue"/>
            </a:endParaRPr>
          </a:p>
        </p:txBody>
      </p:sp>
      <p:pic>
        <p:nvPicPr>
          <p:cNvPr id="832" name="Google Shape;832;p91" descr="Logo&#10;&#10;Description automatically generated"/>
          <p:cNvPicPr preferRelativeResize="0"/>
          <p:nvPr/>
        </p:nvPicPr>
        <p:blipFill rotWithShape="1">
          <a:blip r:embed="rId3">
            <a:alphaModFix/>
          </a:blip>
          <a:srcRect/>
          <a:stretch/>
        </p:blipFill>
        <p:spPr>
          <a:xfrm>
            <a:off x="7956332" y="2308486"/>
            <a:ext cx="3436248" cy="22936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55" descr="Shape, square&#10;&#10;Description automatically generated"/>
          <p:cNvPicPr preferRelativeResize="0">
            <a:picLocks noGrp="1"/>
          </p:cNvPicPr>
          <p:nvPr>
            <p:ph type="pic" idx="2"/>
          </p:nvPr>
        </p:nvPicPr>
        <p:blipFill rotWithShape="1">
          <a:blip r:embed="rId3">
            <a:alphaModFix/>
          </a:blip>
          <a:srcRect l="2387" r="2386"/>
          <a:stretch/>
        </p:blipFill>
        <p:spPr>
          <a:xfrm>
            <a:off x="6290838" y="116822"/>
            <a:ext cx="5804333" cy="6116400"/>
          </a:xfrm>
          <a:prstGeom prst="rect">
            <a:avLst/>
          </a:prstGeom>
          <a:noFill/>
          <a:ln>
            <a:noFill/>
          </a:ln>
        </p:spPr>
      </p:pic>
      <p:sp>
        <p:nvSpPr>
          <p:cNvPr id="407" name="Google Shape;407;p55"/>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AGENDA 10. APRIL</a:t>
            </a:r>
            <a:endParaRPr sz="2400">
              <a:solidFill>
                <a:schemeClr val="accent1"/>
              </a:solidFill>
            </a:endParaRPr>
          </a:p>
        </p:txBody>
      </p:sp>
      <p:sp>
        <p:nvSpPr>
          <p:cNvPr id="408" name="Google Shape;40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5</a:t>
            </a:fld>
            <a:endParaRPr>
              <a:solidFill>
                <a:schemeClr val="accent1"/>
              </a:solidFill>
            </a:endParaRPr>
          </a:p>
        </p:txBody>
      </p:sp>
      <p:sp>
        <p:nvSpPr>
          <p:cNvPr id="409" name="Google Shape;409;p55"/>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16:00 - 16:10 	Check-in ☀️</a:t>
            </a:r>
            <a:endParaRPr/>
          </a:p>
          <a:p>
            <a:pPr marL="0" lvl="0" indent="0" algn="l" rtl="0">
              <a:lnSpc>
                <a:spcPct val="120000"/>
              </a:lnSpc>
              <a:spcBef>
                <a:spcPts val="1000"/>
              </a:spcBef>
              <a:spcAft>
                <a:spcPts val="0"/>
              </a:spcAft>
              <a:buClr>
                <a:srgbClr val="000000"/>
              </a:buClr>
              <a:buSzPts val="1800"/>
              <a:buNone/>
            </a:pPr>
            <a:r>
              <a:rPr lang="en-GB" sz="1800" b="0" i="0" u="none" strike="noStrike">
                <a:solidFill>
                  <a:srgbClr val="000000"/>
                </a:solidFill>
                <a:latin typeface="Arial"/>
                <a:ea typeface="Arial"/>
                <a:cs typeface="Arial"/>
                <a:sym typeface="Arial"/>
              </a:rPr>
              <a:t>16:10 - 17:30 	Feedback zum Videomaterial </a:t>
            </a:r>
            <a:br>
              <a:rPr lang="en-GB" sz="1800" b="0" i="0" u="none" strike="noStrike">
                <a:solidFill>
                  <a:srgbClr val="000000"/>
                </a:solidFill>
                <a:latin typeface="Arial"/>
                <a:ea typeface="Arial"/>
                <a:cs typeface="Arial"/>
                <a:sym typeface="Arial"/>
              </a:rPr>
            </a:br>
            <a:r>
              <a:rPr lang="en-GB" sz="1800" b="0" i="0" u="none" strike="noStrike">
                <a:solidFill>
                  <a:srgbClr val="000000"/>
                </a:solidFill>
                <a:latin typeface="Arial"/>
                <a:ea typeface="Arial"/>
                <a:cs typeface="Arial"/>
                <a:sym typeface="Arial"/>
              </a:rPr>
              <a:t>				in Breakout Rooms</a:t>
            </a:r>
            <a:endParaRPr sz="1800">
              <a:solidFill>
                <a:srgbClr val="000000"/>
              </a:solidFill>
              <a:latin typeface="Arial"/>
              <a:ea typeface="Arial"/>
              <a:cs typeface="Arial"/>
              <a:sym typeface="Arial"/>
            </a:endParaRPr>
          </a:p>
          <a:p>
            <a:pPr marL="0" lvl="0" indent="0" algn="l" rtl="0">
              <a:lnSpc>
                <a:spcPct val="120000"/>
              </a:lnSpc>
              <a:spcBef>
                <a:spcPts val="1000"/>
              </a:spcBef>
              <a:spcAft>
                <a:spcPts val="0"/>
              </a:spcAft>
              <a:buClr>
                <a:srgbClr val="000000"/>
              </a:buClr>
              <a:buSzPts val="1800"/>
              <a:buNone/>
            </a:pPr>
            <a:r>
              <a:rPr lang="en-GB" sz="1800" b="0" i="0" u="none" strike="noStrike">
                <a:solidFill>
                  <a:srgbClr val="000000"/>
                </a:solidFill>
                <a:latin typeface="Arial"/>
                <a:ea typeface="Arial"/>
                <a:cs typeface="Arial"/>
                <a:sym typeface="Arial"/>
              </a:rPr>
              <a:t>17:30 - 18:00 	Fragen und Next Steps 👋🏾</a:t>
            </a:r>
            <a:endParaRPr sz="2000" b="0"/>
          </a:p>
          <a:p>
            <a:pPr marL="0" lvl="0" indent="0" algn="l" rtl="0">
              <a:lnSpc>
                <a:spcPct val="120000"/>
              </a:lnSpc>
              <a:spcBef>
                <a:spcPts val="1000"/>
              </a:spcBef>
              <a:spcAft>
                <a:spcPts val="0"/>
              </a:spcAft>
              <a:buClr>
                <a:schemeClr val="dk1"/>
              </a:buClr>
              <a:buSzPts val="2000"/>
              <a:buNone/>
            </a:pPr>
            <a:br>
              <a:rPr lang="en-GB" sz="2000"/>
            </a:br>
            <a:endParaRPr sz="1800" b="0" i="0" u="none" strike="noStrike">
              <a:solidFill>
                <a:srgbClr val="000000"/>
              </a:solidFill>
              <a:latin typeface="Arial"/>
              <a:ea typeface="Arial"/>
              <a:cs typeface="Arial"/>
              <a:sym typeface="Arial"/>
            </a:endParaRPr>
          </a:p>
          <a:p>
            <a:pPr marL="0" lvl="0" indent="0" algn="l" rtl="0">
              <a:lnSpc>
                <a:spcPct val="120000"/>
              </a:lnSpc>
              <a:spcBef>
                <a:spcPts val="1000"/>
              </a:spcBef>
              <a:spcAft>
                <a:spcPts val="0"/>
              </a:spcAft>
              <a:buClr>
                <a:schemeClr val="dk1"/>
              </a:buClr>
              <a:buSzPts val="1600"/>
              <a:buNone/>
            </a:pPr>
            <a:endParaRPr/>
          </a:p>
        </p:txBody>
      </p:sp>
      <p:sp>
        <p:nvSpPr>
          <p:cNvPr id="410" name="Google Shape;410;p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11" name="Google Shape;411;p55"/>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6" descr="A screenshot of a video game&#10;&#10;Description automatically generated"/>
          <p:cNvPicPr preferRelativeResize="0"/>
          <p:nvPr/>
        </p:nvPicPr>
        <p:blipFill rotWithShape="1">
          <a:blip r:embed="rId3">
            <a:alphaModFix/>
          </a:blip>
          <a:srcRect/>
          <a:stretch/>
        </p:blipFill>
        <p:spPr>
          <a:xfrm>
            <a:off x="-146304" y="1"/>
            <a:ext cx="12338304" cy="6858000"/>
          </a:xfrm>
          <a:prstGeom prst="rect">
            <a:avLst/>
          </a:prstGeom>
          <a:noFill/>
          <a:ln>
            <a:noFill/>
          </a:ln>
        </p:spPr>
      </p:pic>
      <p:pic>
        <p:nvPicPr>
          <p:cNvPr id="417" name="Google Shape;417;p56" descr="Student constructing electric prototype"/>
          <p:cNvPicPr preferRelativeResize="0"/>
          <p:nvPr/>
        </p:nvPicPr>
        <p:blipFill rotWithShape="1">
          <a:blip r:embed="rId4">
            <a:alphaModFix/>
          </a:blip>
          <a:srcRect/>
          <a:stretch/>
        </p:blipFill>
        <p:spPr>
          <a:xfrm>
            <a:off x="-146304" y="0"/>
            <a:ext cx="12338304" cy="6858000"/>
          </a:xfrm>
          <a:prstGeom prst="rect">
            <a:avLst/>
          </a:prstGeom>
          <a:noFill/>
          <a:ln>
            <a:noFill/>
          </a:ln>
        </p:spPr>
      </p:pic>
      <p:sp>
        <p:nvSpPr>
          <p:cNvPr id="418" name="Google Shape;418;p56"/>
          <p:cNvSpPr txBox="1">
            <a:spLocks noGrp="1"/>
          </p:cNvSpPr>
          <p:nvPr>
            <p:ph type="title"/>
          </p:nvPr>
        </p:nvSpPr>
        <p:spPr>
          <a:xfrm>
            <a:off x="762000" y="2187146"/>
            <a:ext cx="10668000" cy="2375329"/>
          </a:xfrm>
          <a:prstGeom prst="rect">
            <a:avLst/>
          </a:prstGeom>
          <a:noFill/>
          <a:ln w="114300" cap="flat" cmpd="sng">
            <a:solidFill>
              <a:schemeClr val="accent2"/>
            </a:solidFill>
            <a:prstDash val="solid"/>
            <a:round/>
            <a:headEnd type="none" w="sm" len="sm"/>
            <a:tailEnd type="none" w="sm" len="sm"/>
          </a:ln>
        </p:spPr>
        <p:txBody>
          <a:bodyPr spcFirstLastPara="1" wrap="square" lIns="503975" tIns="503975" rIns="503975" bIns="0" anchor="t" anchorCtr="0">
            <a:normAutofit/>
          </a:bodyPr>
          <a:lstStyle/>
          <a:p>
            <a:pPr marL="0" lvl="0" indent="0" algn="l" rtl="0">
              <a:lnSpc>
                <a:spcPct val="90000"/>
              </a:lnSpc>
              <a:spcBef>
                <a:spcPts val="0"/>
              </a:spcBef>
              <a:spcAft>
                <a:spcPts val="0"/>
              </a:spcAft>
              <a:buClr>
                <a:schemeClr val="accent2"/>
              </a:buClr>
              <a:buSzPts val="4800"/>
              <a:buFont typeface="Helvetica Neue"/>
              <a:buNone/>
            </a:pPr>
            <a:r>
              <a:rPr lang="en-GB">
                <a:solidFill>
                  <a:schemeClr val="accent2"/>
                </a:solidFill>
              </a:rPr>
              <a:t>TECHNISCHE</a:t>
            </a:r>
            <a:br>
              <a:rPr lang="en-GB">
                <a:solidFill>
                  <a:schemeClr val="accent2"/>
                </a:solidFill>
              </a:rPr>
            </a:br>
            <a:r>
              <a:rPr lang="en-GB">
                <a:solidFill>
                  <a:schemeClr val="accent2"/>
                </a:solidFill>
              </a:rPr>
              <a:t>GUIDELINES</a:t>
            </a:r>
            <a:endParaRPr/>
          </a:p>
        </p:txBody>
      </p:sp>
      <p:sp>
        <p:nvSpPr>
          <p:cNvPr id="419" name="Google Shape;419;p56"/>
          <p:cNvSpPr txBox="1">
            <a:spLocks noGrp="1"/>
          </p:cNvSpPr>
          <p:nvPr>
            <p:ph type="body" idx="1"/>
          </p:nvPr>
        </p:nvSpPr>
        <p:spPr>
          <a:xfrm>
            <a:off x="762000" y="4562475"/>
            <a:ext cx="10668000" cy="1533525"/>
          </a:xfrm>
          <a:prstGeom prst="rect">
            <a:avLst/>
          </a:prstGeom>
          <a:noFill/>
          <a:ln w="114300" cap="flat" cmpd="sng">
            <a:solidFill>
              <a:schemeClr val="accent2"/>
            </a:solidFill>
            <a:prstDash val="solid"/>
            <a:round/>
            <a:headEnd type="none" w="sm" len="sm"/>
            <a:tailEnd type="none" w="sm" len="sm"/>
          </a:ln>
        </p:spPr>
        <p:txBody>
          <a:bodyPr spcFirstLastPara="1" wrap="square" lIns="503975" tIns="0" rIns="503975" bIns="0" anchor="ctr" anchorCtr="0">
            <a:normAutofit/>
          </a:bodyPr>
          <a:lstStyle/>
          <a:p>
            <a:pPr marL="0" lvl="0" indent="0" algn="l" rtl="0">
              <a:lnSpc>
                <a:spcPct val="90000"/>
              </a:lnSpc>
              <a:spcBef>
                <a:spcPts val="0"/>
              </a:spcBef>
              <a:spcAft>
                <a:spcPts val="0"/>
              </a:spcAft>
              <a:buClr>
                <a:schemeClr val="accent1"/>
              </a:buClr>
              <a:buSzPts val="2400"/>
              <a:buNone/>
            </a:pPr>
            <a:r>
              <a:rPr lang="en-GB"/>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57"/>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FORMAT</a:t>
            </a:r>
            <a:endParaRPr sz="2400">
              <a:solidFill>
                <a:schemeClr val="accent1"/>
              </a:solidFill>
            </a:endParaRPr>
          </a:p>
        </p:txBody>
      </p:sp>
      <p:sp>
        <p:nvSpPr>
          <p:cNvPr id="425" name="Google Shape;425;p57"/>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800"/>
              <a:buNone/>
            </a:pPr>
            <a:r>
              <a:rPr lang="en-GB" sz="1800"/>
              <a:t>Unbedingt darauf achten, das die Clips im </a:t>
            </a:r>
            <a:r>
              <a:rPr lang="en-GB" sz="1800" b="1">
                <a:solidFill>
                  <a:schemeClr val="accent1"/>
                </a:solidFill>
              </a:rPr>
              <a:t>Querformat</a:t>
            </a:r>
            <a:r>
              <a:rPr lang="en-GB" sz="1800"/>
              <a:t> aufgenommen werden soll.</a:t>
            </a:r>
            <a:endParaRPr/>
          </a:p>
          <a:p>
            <a:pPr marL="0" lvl="0" indent="0" algn="l" rtl="0">
              <a:lnSpc>
                <a:spcPct val="120000"/>
              </a:lnSpc>
              <a:spcBef>
                <a:spcPts val="1000"/>
              </a:spcBef>
              <a:spcAft>
                <a:spcPts val="0"/>
              </a:spcAft>
              <a:buClr>
                <a:schemeClr val="dk1"/>
              </a:buClr>
              <a:buSzPts val="1800"/>
              <a:buNone/>
            </a:pPr>
            <a:endParaRPr sz="1800"/>
          </a:p>
          <a:p>
            <a:pPr marL="285750" lvl="0" indent="-285750" algn="l" rtl="0">
              <a:lnSpc>
                <a:spcPct val="120000"/>
              </a:lnSpc>
              <a:spcBef>
                <a:spcPts val="0"/>
              </a:spcBef>
              <a:spcAft>
                <a:spcPts val="0"/>
              </a:spcAft>
              <a:buClr>
                <a:schemeClr val="dk1"/>
              </a:buClr>
              <a:buSzPts val="1800"/>
              <a:buFont typeface="Arial"/>
              <a:buChar char="•"/>
            </a:pPr>
            <a:r>
              <a:rPr lang="en-GB" sz="1800"/>
              <a:t>Querformat für Aufnahmen von deinem Team</a:t>
            </a:r>
            <a:endParaRPr/>
          </a:p>
          <a:p>
            <a:pPr marL="285750" lvl="0" indent="-285750" algn="l" rtl="0">
              <a:lnSpc>
                <a:spcPct val="120000"/>
              </a:lnSpc>
              <a:spcBef>
                <a:spcPts val="0"/>
              </a:spcBef>
              <a:spcAft>
                <a:spcPts val="0"/>
              </a:spcAft>
              <a:buClr>
                <a:schemeClr val="dk1"/>
              </a:buClr>
              <a:buSzPts val="1800"/>
              <a:buFont typeface="Arial"/>
              <a:buChar char="•"/>
            </a:pPr>
            <a:r>
              <a:rPr lang="en-GB" sz="1800"/>
              <a:t>Hochformat bzw. Selfie Videos könnt ihr mitschicken, sollten aber die Ausnahme sein. </a:t>
            </a:r>
            <a:endParaRPr/>
          </a:p>
          <a:p>
            <a:pPr marL="285750" lvl="0" indent="-285750" algn="l" rtl="0">
              <a:lnSpc>
                <a:spcPct val="120000"/>
              </a:lnSpc>
              <a:spcBef>
                <a:spcPts val="0"/>
              </a:spcBef>
              <a:spcAft>
                <a:spcPts val="0"/>
              </a:spcAft>
              <a:buClr>
                <a:schemeClr val="dk1"/>
              </a:buClr>
              <a:buSzPts val="1800"/>
              <a:buFont typeface="Arial"/>
              <a:buChar char="•"/>
            </a:pPr>
            <a:r>
              <a:rPr lang="en-GB" sz="1800"/>
              <a:t>25 fps (Bilder pro Sekunde)</a:t>
            </a:r>
            <a:endParaRPr/>
          </a:p>
          <a:p>
            <a:pPr marL="285750" lvl="0" indent="-285750" algn="l" rtl="0">
              <a:lnSpc>
                <a:spcPct val="120000"/>
              </a:lnSpc>
              <a:spcBef>
                <a:spcPts val="0"/>
              </a:spcBef>
              <a:spcAft>
                <a:spcPts val="0"/>
              </a:spcAft>
              <a:buClr>
                <a:schemeClr val="dk1"/>
              </a:buClr>
              <a:buSzPts val="1800"/>
              <a:buFont typeface="Arial"/>
              <a:buChar char="•"/>
            </a:pPr>
            <a:r>
              <a:rPr lang="en-GB" sz="1800"/>
              <a:t>mindestens HD (1920x1080)</a:t>
            </a:r>
            <a:endParaRPr/>
          </a:p>
          <a:p>
            <a:pPr marL="0" lvl="0" indent="0" algn="l" rtl="0">
              <a:lnSpc>
                <a:spcPct val="120000"/>
              </a:lnSpc>
              <a:spcBef>
                <a:spcPts val="1000"/>
              </a:spcBef>
              <a:spcAft>
                <a:spcPts val="0"/>
              </a:spcAft>
              <a:buClr>
                <a:schemeClr val="dk1"/>
              </a:buClr>
              <a:buSzPts val="1800"/>
              <a:buNone/>
            </a:pPr>
            <a:endParaRPr sz="1800"/>
          </a:p>
        </p:txBody>
      </p:sp>
      <p:sp>
        <p:nvSpPr>
          <p:cNvPr id="426" name="Google Shape;42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7</a:t>
            </a:fld>
            <a:endParaRPr>
              <a:solidFill>
                <a:schemeClr val="accent1"/>
              </a:solidFill>
            </a:endParaRPr>
          </a:p>
        </p:txBody>
      </p:sp>
      <p:pic>
        <p:nvPicPr>
          <p:cNvPr id="427" name="Google Shape;427;p57" descr="A hand holding a cell phone&#10;&#10;Description automatically generated"/>
          <p:cNvPicPr preferRelativeResize="0"/>
          <p:nvPr/>
        </p:nvPicPr>
        <p:blipFill rotWithShape="1">
          <a:blip r:embed="rId3">
            <a:alphaModFix/>
          </a:blip>
          <a:srcRect/>
          <a:stretch/>
        </p:blipFill>
        <p:spPr>
          <a:xfrm>
            <a:off x="6643384" y="2729087"/>
            <a:ext cx="3585969" cy="3560760"/>
          </a:xfrm>
          <a:prstGeom prst="rect">
            <a:avLst/>
          </a:prstGeom>
          <a:noFill/>
          <a:ln>
            <a:noFill/>
          </a:ln>
        </p:spPr>
      </p:pic>
      <p:pic>
        <p:nvPicPr>
          <p:cNvPr id="428" name="Google Shape;428;p57" descr="A hand holding a cell phone&#10;&#10;Description automatically generated"/>
          <p:cNvPicPr preferRelativeResize="0"/>
          <p:nvPr/>
        </p:nvPicPr>
        <p:blipFill rotWithShape="1">
          <a:blip r:embed="rId4">
            <a:alphaModFix/>
          </a:blip>
          <a:srcRect l="35836"/>
          <a:stretch/>
        </p:blipFill>
        <p:spPr>
          <a:xfrm>
            <a:off x="7298575" y="-897350"/>
            <a:ext cx="4893425" cy="5084323"/>
          </a:xfrm>
          <a:prstGeom prst="rect">
            <a:avLst/>
          </a:prstGeom>
          <a:noFill/>
          <a:ln>
            <a:noFill/>
          </a:ln>
        </p:spPr>
      </p:pic>
      <p:pic>
        <p:nvPicPr>
          <p:cNvPr id="429" name="Google Shape;429;p57" descr="Tick with solid fill"/>
          <p:cNvPicPr preferRelativeResize="0"/>
          <p:nvPr/>
        </p:nvPicPr>
        <p:blipFill rotWithShape="1">
          <a:blip r:embed="rId5">
            <a:alphaModFix/>
          </a:blip>
          <a:srcRect/>
          <a:stretch/>
        </p:blipFill>
        <p:spPr>
          <a:xfrm>
            <a:off x="9356123" y="1169111"/>
            <a:ext cx="626077" cy="626077"/>
          </a:xfrm>
          <a:prstGeom prst="rect">
            <a:avLst/>
          </a:prstGeom>
          <a:noFill/>
          <a:ln>
            <a:noFill/>
          </a:ln>
        </p:spPr>
      </p:pic>
      <p:pic>
        <p:nvPicPr>
          <p:cNvPr id="430" name="Google Shape;430;p57" descr="Close with solid fill"/>
          <p:cNvPicPr preferRelativeResize="0"/>
          <p:nvPr/>
        </p:nvPicPr>
        <p:blipFill rotWithShape="1">
          <a:blip r:embed="rId6">
            <a:alphaModFix/>
          </a:blip>
          <a:srcRect/>
          <a:stretch/>
        </p:blipFill>
        <p:spPr>
          <a:xfrm>
            <a:off x="7984523" y="3864123"/>
            <a:ext cx="626077" cy="626077"/>
          </a:xfrm>
          <a:prstGeom prst="rect">
            <a:avLst/>
          </a:prstGeom>
          <a:noFill/>
          <a:ln>
            <a:noFill/>
          </a:ln>
        </p:spPr>
      </p:pic>
      <p:sp>
        <p:nvSpPr>
          <p:cNvPr id="431" name="Google Shape;431;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32" name="Google Shape;432;p57"/>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NOISE</a:t>
            </a:r>
            <a:endParaRPr sz="2400">
              <a:solidFill>
                <a:schemeClr val="accent1"/>
              </a:solidFill>
            </a:endParaRPr>
          </a:p>
        </p:txBody>
      </p:sp>
      <p:sp>
        <p:nvSpPr>
          <p:cNvPr id="438" name="Google Shape;438;p58"/>
          <p:cNvSpPr txBox="1">
            <a:spLocks noGrp="1"/>
          </p:cNvSpPr>
          <p:nvPr>
            <p:ph type="body" idx="1"/>
          </p:nvPr>
        </p:nvSpPr>
        <p:spPr>
          <a:xfrm>
            <a:off x="569573" y="1719197"/>
            <a:ext cx="3986661"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Sucht euch einen </a:t>
            </a:r>
            <a:r>
              <a:rPr lang="en-GB" sz="1800" b="1">
                <a:solidFill>
                  <a:schemeClr val="accent1"/>
                </a:solidFill>
              </a:rPr>
              <a:t>ruhigen Ort </a:t>
            </a:r>
            <a:r>
              <a:rPr lang="en-GB" sz="1800" b="0" i="0" u="none" strike="noStrike">
                <a:solidFill>
                  <a:srgbClr val="000000"/>
                </a:solidFill>
                <a:latin typeface="Arial"/>
                <a:ea typeface="Arial"/>
                <a:cs typeface="Arial"/>
                <a:sym typeface="Arial"/>
              </a:rPr>
              <a:t>zu drehen. </a:t>
            </a:r>
            <a:r>
              <a:rPr lang="en-GB" sz="1800" b="1">
                <a:solidFill>
                  <a:schemeClr val="accent1"/>
                </a:solidFill>
              </a:rPr>
              <a:t>Störgeräusche</a:t>
            </a:r>
            <a:r>
              <a:rPr lang="en-GB" sz="1800" b="0" i="0" u="none" strike="noStrike">
                <a:solidFill>
                  <a:srgbClr val="000000"/>
                </a:solidFill>
                <a:latin typeface="Arial"/>
                <a:ea typeface="Arial"/>
                <a:cs typeface="Arial"/>
                <a:sym typeface="Arial"/>
              </a:rPr>
              <a:t> wie Wind, Straßenlärm oder Gespräche im Hintergrund unbedingt </a:t>
            </a:r>
            <a:r>
              <a:rPr lang="en-GB" sz="1800" b="1">
                <a:solidFill>
                  <a:schemeClr val="accent1"/>
                </a:solidFill>
              </a:rPr>
              <a:t>vermeiden!</a:t>
            </a:r>
            <a:endParaRPr/>
          </a:p>
        </p:txBody>
      </p:sp>
      <p:pic>
        <p:nvPicPr>
          <p:cNvPr id="439" name="Google Shape;439;p58"/>
          <p:cNvPicPr preferRelativeResize="0"/>
          <p:nvPr/>
        </p:nvPicPr>
        <p:blipFill rotWithShape="1">
          <a:blip r:embed="rId3">
            <a:alphaModFix/>
          </a:blip>
          <a:srcRect/>
          <a:stretch/>
        </p:blipFill>
        <p:spPr>
          <a:xfrm>
            <a:off x="7016488" y="1489502"/>
            <a:ext cx="4337312" cy="3252984"/>
          </a:xfrm>
          <a:prstGeom prst="rect">
            <a:avLst/>
          </a:prstGeom>
          <a:noFill/>
          <a:ln>
            <a:noFill/>
          </a:ln>
        </p:spPr>
      </p:pic>
      <p:cxnSp>
        <p:nvCxnSpPr>
          <p:cNvPr id="440" name="Google Shape;440;p58"/>
          <p:cNvCxnSpPr/>
          <p:nvPr/>
        </p:nvCxnSpPr>
        <p:spPr>
          <a:xfrm>
            <a:off x="6113019" y="0"/>
            <a:ext cx="0" cy="6231988"/>
          </a:xfrm>
          <a:prstGeom prst="straightConnector1">
            <a:avLst/>
          </a:prstGeom>
          <a:noFill/>
          <a:ln w="127000" cap="flat" cmpd="sng">
            <a:solidFill>
              <a:schemeClr val="accent1"/>
            </a:solidFill>
            <a:prstDash val="solid"/>
            <a:miter lim="800000"/>
            <a:headEnd type="none" w="sm" len="sm"/>
            <a:tailEnd type="none" w="sm" len="sm"/>
          </a:ln>
        </p:spPr>
      </p:cxnSp>
      <p:sp>
        <p:nvSpPr>
          <p:cNvPr id="441" name="Google Shape;441;p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42" name="Google Shape;442;p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8</a:t>
            </a:fld>
            <a:endParaRPr>
              <a:solidFill>
                <a:schemeClr val="accent1"/>
              </a:solidFill>
            </a:endParaRPr>
          </a:p>
        </p:txBody>
      </p:sp>
      <p:sp>
        <p:nvSpPr>
          <p:cNvPr id="443" name="Google Shape;443;p58"/>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9"/>
          <p:cNvSpPr txBox="1">
            <a:spLocks noGrp="1"/>
          </p:cNvSpPr>
          <p:nvPr>
            <p:ph type="title"/>
          </p:nvPr>
        </p:nvSpPr>
        <p:spPr>
          <a:xfrm>
            <a:off x="569573" y="413762"/>
            <a:ext cx="5229978" cy="10683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1"/>
              </a:buClr>
              <a:buSzPts val="2400"/>
              <a:buFont typeface="Helvetica Neue"/>
              <a:buNone/>
            </a:pPr>
            <a:r>
              <a:rPr lang="en-GB" sz="2400">
                <a:solidFill>
                  <a:schemeClr val="accent1"/>
                </a:solidFill>
              </a:rPr>
              <a:t>LICHT</a:t>
            </a:r>
            <a:endParaRPr sz="2400">
              <a:solidFill>
                <a:schemeClr val="accent1"/>
              </a:solidFill>
            </a:endParaRPr>
          </a:p>
        </p:txBody>
      </p:sp>
      <p:sp>
        <p:nvSpPr>
          <p:cNvPr id="449" name="Google Shape;449;p59"/>
          <p:cNvSpPr txBox="1">
            <a:spLocks noGrp="1"/>
          </p:cNvSpPr>
          <p:nvPr>
            <p:ph type="body" idx="1"/>
          </p:nvPr>
        </p:nvSpPr>
        <p:spPr>
          <a:xfrm>
            <a:off x="569573" y="1719197"/>
            <a:ext cx="5229978" cy="405530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000000"/>
              </a:buClr>
              <a:buSzPts val="1800"/>
              <a:buNone/>
            </a:pPr>
            <a:r>
              <a:rPr lang="en-GB" sz="1800" b="0" i="0" u="none" strike="noStrike">
                <a:solidFill>
                  <a:srgbClr val="000000"/>
                </a:solidFill>
                <a:latin typeface="Arial"/>
                <a:ea typeface="Arial"/>
                <a:cs typeface="Arial"/>
                <a:sym typeface="Arial"/>
              </a:rPr>
              <a:t>Licht und Helligkeit beachten:</a:t>
            </a:r>
            <a:endParaRPr sz="2000" b="0"/>
          </a:p>
          <a:p>
            <a:pPr marL="285750" lvl="0" indent="-285750" algn="l" rtl="0">
              <a:lnSpc>
                <a:spcPct val="120000"/>
              </a:lnSpc>
              <a:spcBef>
                <a:spcPts val="0"/>
              </a:spcBef>
              <a:spcAft>
                <a:spcPts val="0"/>
              </a:spcAft>
              <a:buClr>
                <a:srgbClr val="000000"/>
              </a:buClr>
              <a:buSzPts val="1800"/>
              <a:buFont typeface="Arial"/>
              <a:buChar char="•"/>
            </a:pPr>
            <a:r>
              <a:rPr lang="en-GB" sz="1800" b="0" i="0" u="none" strike="noStrike">
                <a:solidFill>
                  <a:srgbClr val="000000"/>
                </a:solidFill>
                <a:latin typeface="Arial"/>
                <a:ea typeface="Arial"/>
                <a:cs typeface="Arial"/>
                <a:sym typeface="Arial"/>
              </a:rPr>
              <a:t>Nicht gegen das Licht oder in dunklen Räumen filmen!</a:t>
            </a:r>
            <a:endParaRPr/>
          </a:p>
          <a:p>
            <a:pPr marL="285750" lvl="0" indent="-285750" algn="l" rtl="0">
              <a:lnSpc>
                <a:spcPct val="120000"/>
              </a:lnSpc>
              <a:spcBef>
                <a:spcPts val="0"/>
              </a:spcBef>
              <a:spcAft>
                <a:spcPts val="0"/>
              </a:spcAft>
              <a:buClr>
                <a:schemeClr val="accent1"/>
              </a:buClr>
              <a:buSzPts val="1800"/>
              <a:buFont typeface="Arial"/>
              <a:buChar char="•"/>
            </a:pPr>
            <a:r>
              <a:rPr lang="en-GB" sz="1800" b="1" i="0" strike="noStrike">
                <a:solidFill>
                  <a:schemeClr val="accent1"/>
                </a:solidFill>
                <a:latin typeface="Arial"/>
                <a:ea typeface="Arial"/>
                <a:cs typeface="Arial"/>
                <a:sym typeface="Arial"/>
              </a:rPr>
              <a:t>Keine harten Schatten</a:t>
            </a:r>
            <a:r>
              <a:rPr lang="en-GB" sz="1800" b="0" i="0" strike="noStrike">
                <a:solidFill>
                  <a:schemeClr val="accent1"/>
                </a:solidFill>
                <a:latin typeface="Arial"/>
                <a:ea typeface="Arial"/>
                <a:cs typeface="Arial"/>
                <a:sym typeface="Arial"/>
              </a:rPr>
              <a:t> </a:t>
            </a:r>
            <a:r>
              <a:rPr lang="en-GB" sz="1800" b="0" i="0" u="none" strike="noStrike">
                <a:solidFill>
                  <a:srgbClr val="000000"/>
                </a:solidFill>
                <a:latin typeface="Arial"/>
                <a:ea typeface="Arial"/>
                <a:cs typeface="Arial"/>
                <a:sym typeface="Arial"/>
              </a:rPr>
              <a:t>im Bild</a:t>
            </a:r>
            <a:endParaRPr/>
          </a:p>
          <a:p>
            <a:pPr marL="285750" lvl="0" indent="-285750" algn="l" rtl="0">
              <a:lnSpc>
                <a:spcPct val="120000"/>
              </a:lnSpc>
              <a:spcBef>
                <a:spcPts val="0"/>
              </a:spcBef>
              <a:spcAft>
                <a:spcPts val="0"/>
              </a:spcAft>
              <a:buClr>
                <a:srgbClr val="000000"/>
              </a:buClr>
              <a:buSzPts val="1800"/>
              <a:buFont typeface="Arial"/>
              <a:buChar char="•"/>
            </a:pPr>
            <a:r>
              <a:rPr lang="en-GB" sz="1800" b="0" i="0" u="none" strike="noStrike">
                <a:solidFill>
                  <a:srgbClr val="000000"/>
                </a:solidFill>
                <a:latin typeface="Arial"/>
                <a:ea typeface="Arial"/>
                <a:cs typeface="Arial"/>
                <a:sym typeface="Arial"/>
              </a:rPr>
              <a:t>Am besten bei </a:t>
            </a:r>
            <a:r>
              <a:rPr lang="en-GB" sz="1800" b="1">
                <a:solidFill>
                  <a:schemeClr val="accent1"/>
                </a:solidFill>
                <a:latin typeface="Arial"/>
                <a:ea typeface="Arial"/>
                <a:cs typeface="Arial"/>
                <a:sym typeface="Arial"/>
              </a:rPr>
              <a:t>weichem</a:t>
            </a:r>
            <a:r>
              <a:rPr lang="en-GB" sz="1800" b="1" i="0" strike="noStrike">
                <a:solidFill>
                  <a:schemeClr val="accent1"/>
                </a:solidFill>
                <a:latin typeface="Arial"/>
                <a:ea typeface="Arial"/>
                <a:cs typeface="Arial"/>
                <a:sym typeface="Arial"/>
              </a:rPr>
              <a:t> Tageslicht</a:t>
            </a:r>
            <a:r>
              <a:rPr lang="en-GB" sz="1800" b="0" i="0" strike="noStrike">
                <a:solidFill>
                  <a:schemeClr val="accent1"/>
                </a:solidFill>
                <a:latin typeface="Arial"/>
                <a:ea typeface="Arial"/>
                <a:cs typeface="Arial"/>
                <a:sym typeface="Arial"/>
              </a:rPr>
              <a:t> </a:t>
            </a:r>
            <a:r>
              <a:rPr lang="en-GB" sz="1800" b="0" i="0" u="none" strike="noStrike">
                <a:solidFill>
                  <a:srgbClr val="000000"/>
                </a:solidFill>
                <a:latin typeface="Arial"/>
                <a:ea typeface="Arial"/>
                <a:cs typeface="Arial"/>
                <a:sym typeface="Arial"/>
              </a:rPr>
              <a:t>filmen</a:t>
            </a:r>
            <a:endParaRPr sz="1800">
              <a:solidFill>
                <a:srgbClr val="000000"/>
              </a:solidFill>
              <a:latin typeface="Arial"/>
              <a:ea typeface="Arial"/>
              <a:cs typeface="Arial"/>
              <a:sym typeface="Arial"/>
            </a:endParaRPr>
          </a:p>
          <a:p>
            <a:pPr marL="285750" lvl="0" indent="-285750" algn="l" rtl="0">
              <a:lnSpc>
                <a:spcPct val="120000"/>
              </a:lnSpc>
              <a:spcBef>
                <a:spcPts val="0"/>
              </a:spcBef>
              <a:spcAft>
                <a:spcPts val="0"/>
              </a:spcAft>
              <a:buClr>
                <a:srgbClr val="000000"/>
              </a:buClr>
              <a:buSzPts val="1800"/>
              <a:buFont typeface="Arial"/>
              <a:buChar char="•"/>
            </a:pPr>
            <a:r>
              <a:rPr lang="en-GB" sz="1800" b="0" i="0" u="none" strike="noStrike">
                <a:solidFill>
                  <a:srgbClr val="000000"/>
                </a:solidFill>
                <a:latin typeface="Arial"/>
                <a:ea typeface="Arial"/>
                <a:cs typeface="Arial"/>
                <a:sym typeface="Arial"/>
              </a:rPr>
              <a:t>Am besten dicht ans Fenster aber Fenster</a:t>
            </a:r>
            <a:br>
              <a:rPr lang="en-GB" sz="1800" b="0" i="0" u="none" strike="noStrike">
                <a:solidFill>
                  <a:srgbClr val="000000"/>
                </a:solidFill>
                <a:latin typeface="Arial"/>
                <a:ea typeface="Arial"/>
                <a:cs typeface="Arial"/>
                <a:sym typeface="Arial"/>
              </a:rPr>
            </a:br>
            <a:r>
              <a:rPr lang="en-GB" sz="1800" b="0" i="0" u="none" strike="noStrike">
                <a:solidFill>
                  <a:srgbClr val="000000"/>
                </a:solidFill>
                <a:latin typeface="Arial"/>
                <a:ea typeface="Arial"/>
                <a:cs typeface="Arial"/>
                <a:sym typeface="Arial"/>
              </a:rPr>
              <a:t>im Rücken der Kamera</a:t>
            </a:r>
            <a:endParaRPr sz="1800"/>
          </a:p>
        </p:txBody>
      </p:sp>
      <p:pic>
        <p:nvPicPr>
          <p:cNvPr id="450" name="Google Shape;450;p59" descr="A person in a hat&#10;&#10;Description automatically generated"/>
          <p:cNvPicPr preferRelativeResize="0"/>
          <p:nvPr/>
        </p:nvPicPr>
        <p:blipFill rotWithShape="1">
          <a:blip r:embed="rId3">
            <a:alphaModFix/>
          </a:blip>
          <a:srcRect/>
          <a:stretch/>
        </p:blipFill>
        <p:spPr>
          <a:xfrm>
            <a:off x="7167798" y="785035"/>
            <a:ext cx="4151637" cy="2184580"/>
          </a:xfrm>
          <a:prstGeom prst="rect">
            <a:avLst/>
          </a:prstGeom>
          <a:noFill/>
          <a:ln>
            <a:noFill/>
          </a:ln>
        </p:spPr>
      </p:pic>
      <p:pic>
        <p:nvPicPr>
          <p:cNvPr id="451" name="Google Shape;451;p59" descr="A person in a blue shirt&#10;&#10;Description automatically generated"/>
          <p:cNvPicPr preferRelativeResize="0"/>
          <p:nvPr/>
        </p:nvPicPr>
        <p:blipFill rotWithShape="1">
          <a:blip r:embed="rId4">
            <a:alphaModFix/>
          </a:blip>
          <a:srcRect/>
          <a:stretch/>
        </p:blipFill>
        <p:spPr>
          <a:xfrm>
            <a:off x="7160941" y="3518123"/>
            <a:ext cx="4157842" cy="2166894"/>
          </a:xfrm>
          <a:prstGeom prst="rect">
            <a:avLst/>
          </a:prstGeom>
          <a:noFill/>
          <a:ln>
            <a:noFill/>
          </a:ln>
        </p:spPr>
      </p:pic>
      <p:pic>
        <p:nvPicPr>
          <p:cNvPr id="452" name="Google Shape;452;p59" descr="Tick with solid fill"/>
          <p:cNvPicPr preferRelativeResize="0"/>
          <p:nvPr/>
        </p:nvPicPr>
        <p:blipFill rotWithShape="1">
          <a:blip r:embed="rId5">
            <a:alphaModFix/>
          </a:blip>
          <a:srcRect/>
          <a:stretch/>
        </p:blipFill>
        <p:spPr>
          <a:xfrm>
            <a:off x="7328055" y="2394828"/>
            <a:ext cx="517419" cy="517419"/>
          </a:xfrm>
          <a:prstGeom prst="rect">
            <a:avLst/>
          </a:prstGeom>
          <a:noFill/>
          <a:ln>
            <a:noFill/>
          </a:ln>
        </p:spPr>
      </p:pic>
      <p:pic>
        <p:nvPicPr>
          <p:cNvPr id="453" name="Google Shape;453;p59" descr="Tick with solid fill"/>
          <p:cNvPicPr preferRelativeResize="0"/>
          <p:nvPr/>
        </p:nvPicPr>
        <p:blipFill rotWithShape="1">
          <a:blip r:embed="rId5">
            <a:alphaModFix/>
          </a:blip>
          <a:srcRect/>
          <a:stretch/>
        </p:blipFill>
        <p:spPr>
          <a:xfrm>
            <a:off x="7240873" y="5132455"/>
            <a:ext cx="517419" cy="517419"/>
          </a:xfrm>
          <a:prstGeom prst="rect">
            <a:avLst/>
          </a:prstGeom>
          <a:noFill/>
          <a:ln>
            <a:noFill/>
          </a:ln>
        </p:spPr>
      </p:pic>
      <p:sp>
        <p:nvSpPr>
          <p:cNvPr id="454" name="Google Shape;454;p5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4/4/24</a:t>
            </a:r>
            <a:endParaRPr>
              <a:solidFill>
                <a:schemeClr val="accent1"/>
              </a:solidFill>
            </a:endParaRPr>
          </a:p>
        </p:txBody>
      </p:sp>
      <p:sp>
        <p:nvSpPr>
          <p:cNvPr id="455" name="Google Shape;455;p5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solidFill>
                  <a:schemeClr val="accent1"/>
                </a:solidFill>
              </a:rPr>
              <a:t>9</a:t>
            </a:fld>
            <a:endParaRPr>
              <a:solidFill>
                <a:schemeClr val="accent1"/>
              </a:solidFill>
            </a:endParaRPr>
          </a:p>
        </p:txBody>
      </p:sp>
      <p:sp>
        <p:nvSpPr>
          <p:cNvPr id="456" name="Google Shape;456;p59"/>
          <p:cNvSpPr txBox="1">
            <a:spLocks noGrp="1"/>
          </p:cNvSpPr>
          <p:nvPr>
            <p:ph type="ftr" idx="11"/>
          </p:nvPr>
        </p:nvSpPr>
        <p:spPr>
          <a:xfrm>
            <a:off x="4969950" y="6356363"/>
            <a:ext cx="2252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solidFill>
                  <a:schemeClr val="accent1"/>
                </a:solidFill>
              </a:rPr>
              <a:t>Jugend Innovativ Video Workshop</a:t>
            </a:r>
            <a:endParaRPr>
              <a:solidFill>
                <a:schemeClr val="accent1"/>
              </a:solidFill>
            </a:endParaRPr>
          </a:p>
        </p:txBody>
      </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EFFFE"/>
      </a:lt2>
      <a:accent1>
        <a:srgbClr val="2274A5"/>
      </a:accent1>
      <a:accent2>
        <a:srgbClr val="FFD60A"/>
      </a:accent2>
      <a:accent3>
        <a:srgbClr val="FF595E"/>
      </a:accent3>
      <a:accent4>
        <a:srgbClr val="D266D8"/>
      </a:accent4>
      <a:accent5>
        <a:srgbClr val="79F3EB"/>
      </a:accent5>
      <a:accent6>
        <a:srgbClr val="00B882"/>
      </a:accent6>
      <a:hlink>
        <a:srgbClr val="FF834D"/>
      </a:hlink>
      <a:folHlink>
        <a:srgbClr val="FF99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Jugend Innovativ">
      <a:dk1>
        <a:srgbClr val="000000"/>
      </a:dk1>
      <a:lt1>
        <a:srgbClr val="FFFFFF"/>
      </a:lt1>
      <a:dk2>
        <a:srgbClr val="000000"/>
      </a:dk2>
      <a:lt2>
        <a:srgbClr val="FEFFFE"/>
      </a:lt2>
      <a:accent1>
        <a:srgbClr val="2274A5"/>
      </a:accent1>
      <a:accent2>
        <a:srgbClr val="FFD60A"/>
      </a:accent2>
      <a:accent3>
        <a:srgbClr val="FF595E"/>
      </a:accent3>
      <a:accent4>
        <a:srgbClr val="D266D8"/>
      </a:accent4>
      <a:accent5>
        <a:srgbClr val="79F3EB"/>
      </a:accent5>
      <a:accent6>
        <a:srgbClr val="64D885"/>
      </a:accent6>
      <a:hlink>
        <a:srgbClr val="FF834D"/>
      </a:hlink>
      <a:folHlink>
        <a:srgbClr val="FF99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2258</Words>
  <Application>Microsoft Macintosh PowerPoint</Application>
  <PresentationFormat>Breitbild</PresentationFormat>
  <Paragraphs>302</Paragraphs>
  <Slides>41</Slides>
  <Notes>41</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41</vt:i4>
      </vt:variant>
    </vt:vector>
  </HeadingPairs>
  <TitlesOfParts>
    <vt:vector size="50" baseType="lpstr">
      <vt:lpstr>Calibri</vt:lpstr>
      <vt:lpstr>Helvetica Neue</vt:lpstr>
      <vt:lpstr>Arial</vt:lpstr>
      <vt:lpstr>Libre Franklin</vt:lpstr>
      <vt:lpstr>Noto Sans Symbols</vt:lpstr>
      <vt:lpstr>Helvetica Neue Light</vt:lpstr>
      <vt:lpstr>Montserrat</vt:lpstr>
      <vt:lpstr>Office Theme</vt:lpstr>
      <vt:lpstr>1_Office Theme</vt:lpstr>
      <vt:lpstr>PowerPoint-Präsentation</vt:lpstr>
      <vt:lpstr>VIDEO WORKSHOP</vt:lpstr>
      <vt:lpstr>MILENA MAKRISEVIC   JANA  BREYER    </vt:lpstr>
      <vt:lpstr>AGENDA 4. APRIL</vt:lpstr>
      <vt:lpstr>AGENDA 10. APRIL</vt:lpstr>
      <vt:lpstr>TECHNISCHE GUIDELINES</vt:lpstr>
      <vt:lpstr>FORMAT</vt:lpstr>
      <vt:lpstr>NOISE</vt:lpstr>
      <vt:lpstr>LICHT</vt:lpstr>
      <vt:lpstr>BELICHTUNG EINSTELLEN</vt:lpstr>
      <vt:lpstr>FENSTER MEIDEN</vt:lpstr>
      <vt:lpstr>PowerPoint-Präsentation</vt:lpstr>
      <vt:lpstr>FARBTEMPERATUR </vt:lpstr>
      <vt:lpstr>KAMERATRAINING  &amp; HACKS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VIDEO WS QUIZ</vt:lpstr>
      <vt:lpstr>VIDEO AUFGABEN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IT‘S A WRAP</vt:lpstr>
      <vt:lpstr>PowerPoint-Präsentation</vt:lpstr>
      <vt:lpstr>DATEN UPLOAD</vt:lpstr>
      <vt:lpstr>PowerPoint-Präsentation</vt:lpstr>
      <vt:lpstr>PowerPoint-Präsentation</vt:lpstr>
      <vt:lpstr>PowerPoint-Präsentation</vt:lpstr>
      <vt:lpstr>PowerPoint-Präsentation</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Kai Wichmann</cp:lastModifiedBy>
  <cp:revision>1</cp:revision>
  <dcterms:modified xsi:type="dcterms:W3CDTF">2024-04-05T11:52:43Z</dcterms:modified>
</cp:coreProperties>
</file>